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44" r:id="rId1"/>
  </p:sldMasterIdLst>
  <p:notesMasterIdLst>
    <p:notesMasterId r:id="rId12"/>
  </p:notesMasterIdLst>
  <p:handoutMasterIdLst>
    <p:handoutMasterId r:id="rId13"/>
  </p:handoutMasterIdLst>
  <p:sldIdLst>
    <p:sldId id="810" r:id="rId2"/>
    <p:sldId id="832" r:id="rId3"/>
    <p:sldId id="830" r:id="rId4"/>
    <p:sldId id="831" r:id="rId5"/>
    <p:sldId id="826" r:id="rId6"/>
    <p:sldId id="827" r:id="rId7"/>
    <p:sldId id="828" r:id="rId8"/>
    <p:sldId id="820" r:id="rId9"/>
    <p:sldId id="821" r:id="rId10"/>
    <p:sldId id="822"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p:cViewPr varScale="1">
        <p:scale>
          <a:sx n="65" d="100"/>
          <a:sy n="65" d="100"/>
        </p:scale>
        <p:origin x="1146" y="6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87" d="100"/>
          <a:sy n="87" d="100"/>
        </p:scale>
        <p:origin x="-172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atin typeface="Arial" charset="0"/>
              </a:defRPr>
            </a:lvl1pPr>
          </a:lstStyle>
          <a:p>
            <a:pPr>
              <a:defRPr/>
            </a:pPr>
            <a:fld id="{78DF5630-2672-463C-B0DC-8EEB60D57471}" type="datetimeFigureOut">
              <a:rPr lang="en-US"/>
              <a:pPr>
                <a:defRPr/>
              </a:pPr>
              <a:t>10/18/2021</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atin typeface="Arial" charset="0"/>
              </a:defRPr>
            </a:lvl1pPr>
          </a:lstStyle>
          <a:p>
            <a:pPr>
              <a:defRPr/>
            </a:pPr>
            <a:fld id="{FC564309-EEB1-4289-BD24-35DFB18D809B}" type="slidenum">
              <a:rPr lang="en-US"/>
              <a:pPr>
                <a:defRPr/>
              </a:pPr>
              <a:t>‹#›</a:t>
            </a:fld>
            <a:endParaRPr lang="en-US"/>
          </a:p>
        </p:txBody>
      </p:sp>
    </p:spTree>
    <p:extLst>
      <p:ext uri="{BB962C8B-B14F-4D97-AF65-F5344CB8AC3E}">
        <p14:creationId xmlns:p14="http://schemas.microsoft.com/office/powerpoint/2010/main" val="3347488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340"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defRPr>
            </a:lvl1pPr>
          </a:lstStyle>
          <a:p>
            <a:pPr>
              <a:defRPr/>
            </a:pPr>
            <a:fld id="{796D10F2-2A26-4FA9-BBA9-32E09EEF2EC3}" type="datetimeFigureOut">
              <a:rPr lang="en-US"/>
              <a:pPr>
                <a:defRPr/>
              </a:pPr>
              <a:t>10/18/2021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defRPr>
            </a:lvl1pPr>
          </a:lstStyle>
          <a:p>
            <a:pPr>
              <a:defRPr/>
            </a:pPr>
            <a:fld id="{8A50E612-FE45-4910-9695-DF21F76B9646}" type="slidenum">
              <a:rPr lang="en-US"/>
              <a:pPr>
                <a:defRPr/>
              </a:pPr>
              <a:t>‹#›</a:t>
            </a:fld>
            <a:endParaRPr lang="en-US"/>
          </a:p>
        </p:txBody>
      </p:sp>
    </p:spTree>
    <p:extLst>
      <p:ext uri="{BB962C8B-B14F-4D97-AF65-F5344CB8AC3E}">
        <p14:creationId xmlns:p14="http://schemas.microsoft.com/office/powerpoint/2010/main" val="559396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charset="0"/>
            </a:endParaRPr>
          </a:p>
        </p:txBody>
      </p:sp>
      <p:sp>
        <p:nvSpPr>
          <p:cNvPr id="57348" name="Slide Number Placeholder 3"/>
          <p:cNvSpPr>
            <a:spLocks noGrp="1"/>
          </p:cNvSpPr>
          <p:nvPr>
            <p:ph type="sldNum" sz="quarter" idx="5"/>
          </p:nvPr>
        </p:nvSpPr>
        <p:spPr>
          <a:noFill/>
        </p:spPr>
        <p:txBody>
          <a:bodyPr/>
          <a:lstStyle/>
          <a:p>
            <a:fld id="{C5AD06E3-CB29-493B-9C83-31BA786437A7}" type="slidenum">
              <a:rPr lang="en-US" smtClean="0">
                <a:solidFill>
                  <a:prstClr val="black"/>
                </a:solidFill>
              </a:rPr>
              <a:pPr/>
              <a:t>1</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69" y="4051200"/>
            <a:ext cx="597000" cy="597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65" y="2374693"/>
            <a:ext cx="595408" cy="595408"/>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74" y="3337835"/>
            <a:ext cx="1030991" cy="345630"/>
          </a:xfrm>
          <a:prstGeom prst="rect">
            <a:avLst/>
          </a:prstGeom>
        </p:spPr>
      </p:pic>
      <p:sp>
        <p:nvSpPr>
          <p:cNvPr id="39" name="Freeform 38"/>
          <p:cNvSpPr/>
          <p:nvPr/>
        </p:nvSpPr>
        <p:spPr>
          <a:xfrm>
            <a:off x="1607017" y="228600"/>
            <a:ext cx="7536983" cy="1023611"/>
          </a:xfrm>
          <a:custGeom>
            <a:avLst/>
            <a:gdLst>
              <a:gd name="connsiteX0" fmla="*/ 635458 w 7548595"/>
              <a:gd name="connsiteY0" fmla="*/ 0 h 1023611"/>
              <a:gd name="connsiteX1" fmla="*/ 7548595 w 7548595"/>
              <a:gd name="connsiteY1" fmla="*/ 0 h 1023611"/>
              <a:gd name="connsiteX2" fmla="*/ 7548595 w 7548595"/>
              <a:gd name="connsiteY2" fmla="*/ 1023611 h 1023611"/>
              <a:gd name="connsiteX3" fmla="*/ 0 w 7548595"/>
              <a:gd name="connsiteY3" fmla="*/ 1023611 h 1023611"/>
            </a:gdLst>
            <a:ahLst/>
            <a:cxnLst>
              <a:cxn ang="0">
                <a:pos x="connsiteX0" y="connsiteY0"/>
              </a:cxn>
              <a:cxn ang="0">
                <a:pos x="connsiteX1" y="connsiteY1"/>
              </a:cxn>
              <a:cxn ang="0">
                <a:pos x="connsiteX2" y="connsiteY2"/>
              </a:cxn>
              <a:cxn ang="0">
                <a:pos x="connsiteX3" y="connsiteY3"/>
              </a:cxn>
            </a:cxnLst>
            <a:rect l="l" t="t" r="r" b="b"/>
            <a:pathLst>
              <a:path w="7548595" h="1023611">
                <a:moveTo>
                  <a:pt x="635458" y="0"/>
                </a:moveTo>
                <a:lnTo>
                  <a:pt x="7548595" y="0"/>
                </a:lnTo>
                <a:lnTo>
                  <a:pt x="7548595" y="1023611"/>
                </a:lnTo>
                <a:lnTo>
                  <a:pt x="0" y="1023611"/>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3000" y="6616705"/>
            <a:ext cx="8001000" cy="251460"/>
          </a:xfrm>
          <a:custGeom>
            <a:avLst/>
            <a:gdLst>
              <a:gd name="connsiteX0" fmla="*/ 0 w 8001000"/>
              <a:gd name="connsiteY0" fmla="*/ 0 h 251460"/>
              <a:gd name="connsiteX1" fmla="*/ 8001000 w 8001000"/>
              <a:gd name="connsiteY1" fmla="*/ 0 h 251460"/>
              <a:gd name="connsiteX2" fmla="*/ 8001000 w 8001000"/>
              <a:gd name="connsiteY2" fmla="*/ 251460 h 251460"/>
              <a:gd name="connsiteX3" fmla="*/ 0 w 8001000"/>
              <a:gd name="connsiteY3" fmla="*/ 251460 h 251460"/>
              <a:gd name="connsiteX4" fmla="*/ 0 w 8001000"/>
              <a:gd name="connsiteY4" fmla="*/ 0 h 251460"/>
              <a:gd name="connsiteX0" fmla="*/ 203200 w 8001000"/>
              <a:gd name="connsiteY0" fmla="*/ 0 h 251460"/>
              <a:gd name="connsiteX1" fmla="*/ 8001000 w 8001000"/>
              <a:gd name="connsiteY1" fmla="*/ 0 h 251460"/>
              <a:gd name="connsiteX2" fmla="*/ 8001000 w 8001000"/>
              <a:gd name="connsiteY2" fmla="*/ 251460 h 251460"/>
              <a:gd name="connsiteX3" fmla="*/ 0 w 8001000"/>
              <a:gd name="connsiteY3" fmla="*/ 251460 h 251460"/>
              <a:gd name="connsiteX4" fmla="*/ 203200 w 8001000"/>
              <a:gd name="connsiteY4" fmla="*/ 0 h 25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0" h="251460">
                <a:moveTo>
                  <a:pt x="203200" y="0"/>
                </a:moveTo>
                <a:lnTo>
                  <a:pt x="8001000" y="0"/>
                </a:lnTo>
                <a:lnTo>
                  <a:pt x="8001000" y="251460"/>
                </a:lnTo>
                <a:lnTo>
                  <a:pt x="0" y="251460"/>
                </a:lnTo>
                <a:lnTo>
                  <a:pt x="20320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600200" y="1524001"/>
            <a:ext cx="7239000" cy="762000"/>
          </a:xfrm>
        </p:spPr>
        <p:txBody>
          <a:bodyPr anchor="t">
            <a:normAutofit/>
          </a:bodyPr>
          <a:lstStyle>
            <a:lvl1pPr algn="ctr">
              <a:defRPr sz="2800" b="1" cap="small" baseline="0">
                <a:solidFill>
                  <a:srgbClr val="002060"/>
                </a:solidFill>
                <a:latin typeface="Arial Narrow" panose="020B0606020202030204" pitchFamily="34" charset="0"/>
              </a:defRPr>
            </a:lvl1pPr>
          </a:lstStyle>
          <a:p>
            <a:r>
              <a:rPr lang="en-US" dirty="0" smtClean="0"/>
              <a:t>Command Name</a:t>
            </a:r>
            <a:endParaRPr lang="en-US" dirty="0"/>
          </a:p>
        </p:txBody>
      </p:sp>
      <p:sp>
        <p:nvSpPr>
          <p:cNvPr id="3" name="Subtitle 2"/>
          <p:cNvSpPr>
            <a:spLocks noGrp="1"/>
          </p:cNvSpPr>
          <p:nvPr>
            <p:ph type="subTitle" idx="1" hasCustomPrompt="1"/>
          </p:nvPr>
        </p:nvSpPr>
        <p:spPr>
          <a:xfrm>
            <a:off x="1600200" y="2505074"/>
            <a:ext cx="7239000" cy="2078594"/>
          </a:xfrm>
        </p:spPr>
        <p:txBody>
          <a:bodyPr>
            <a:normAutofit/>
          </a:bodyPr>
          <a:lstStyle>
            <a:lvl1pPr marL="0" indent="0" algn="ctr">
              <a:buNone/>
              <a:defRPr sz="3200" b="0">
                <a:solidFill>
                  <a:srgbClr val="002060"/>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6" name="TextBox 15"/>
          <p:cNvSpPr txBox="1"/>
          <p:nvPr/>
        </p:nvSpPr>
        <p:spPr>
          <a:xfrm>
            <a:off x="1341438" y="6596390"/>
            <a:ext cx="7092614" cy="261610"/>
          </a:xfrm>
          <a:prstGeom prst="rect">
            <a:avLst/>
          </a:prstGeom>
          <a:noFill/>
        </p:spPr>
        <p:txBody>
          <a:bodyPr wrap="square" rtlCol="0">
            <a:spAutoFit/>
          </a:bodyPr>
          <a:lstStyle/>
          <a:p>
            <a:pPr algn="ctr"/>
            <a:r>
              <a:rPr lang="en-US" sz="1100" b="1" dirty="0" smtClean="0">
                <a:solidFill>
                  <a:schemeClr val="bg1"/>
                </a:solidFill>
              </a:rPr>
              <a:t>DISTRIBUTION</a:t>
            </a:r>
            <a:r>
              <a:rPr lang="en-US" sz="1100" b="1" baseline="0" dirty="0" smtClean="0">
                <a:solidFill>
                  <a:schemeClr val="bg1"/>
                </a:solidFill>
              </a:rPr>
              <a:t> STATEMENT </a:t>
            </a:r>
            <a:endParaRPr lang="en-US" sz="1100" b="1" dirty="0">
              <a:solidFill>
                <a:schemeClr val="bg1"/>
              </a:solidFill>
            </a:endParaRPr>
          </a:p>
        </p:txBody>
      </p:sp>
      <p:sp>
        <p:nvSpPr>
          <p:cNvPr id="7" name="Text Placeholder 6"/>
          <p:cNvSpPr>
            <a:spLocks noGrp="1"/>
          </p:cNvSpPr>
          <p:nvPr>
            <p:ph type="body" sz="quarter" idx="10" hasCustomPrompt="1"/>
          </p:nvPr>
        </p:nvSpPr>
        <p:spPr>
          <a:xfrm>
            <a:off x="1600200" y="4648200"/>
            <a:ext cx="7239000" cy="369887"/>
          </a:xfrm>
        </p:spPr>
        <p:txBody>
          <a:bodyPr>
            <a:noAutofit/>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Date</a:t>
            </a:r>
            <a:endParaRPr lang="en-US" dirty="0"/>
          </a:p>
        </p:txBody>
      </p:sp>
      <p:sp>
        <p:nvSpPr>
          <p:cNvPr id="13" name="Text Placeholder 12"/>
          <p:cNvSpPr>
            <a:spLocks noGrp="1"/>
          </p:cNvSpPr>
          <p:nvPr>
            <p:ph type="body" sz="quarter" idx="11" hasCustomPrompt="1"/>
          </p:nvPr>
        </p:nvSpPr>
        <p:spPr>
          <a:xfrm>
            <a:off x="1600200" y="5334000"/>
            <a:ext cx="3352800" cy="990600"/>
          </a:xfrm>
        </p:spPr>
        <p:txBody>
          <a:bodyPr>
            <a:normAutofit/>
          </a:bodyPr>
          <a:lstStyle>
            <a:lvl1pPr marL="0" indent="0">
              <a:buNone/>
              <a:defRPr sz="1800"/>
            </a:lvl1pPr>
            <a:lvl5pPr marL="1828800" indent="0">
              <a:buNone/>
              <a:defRPr/>
            </a:lvl5pPr>
          </a:lstStyle>
          <a:p>
            <a:pPr algn="ctr"/>
            <a:r>
              <a:rPr lang="en-US" dirty="0" smtClean="0">
                <a:solidFill>
                  <a:srgbClr val="002060"/>
                </a:solidFill>
                <a:latin typeface="Arial Narrow" panose="020B0606020202030204" pitchFamily="34" charset="0"/>
              </a:rPr>
              <a:t>Presented</a:t>
            </a:r>
            <a:r>
              <a:rPr lang="en-US" baseline="0" dirty="0" smtClean="0">
                <a:solidFill>
                  <a:srgbClr val="002060"/>
                </a:solidFill>
                <a:latin typeface="Arial Narrow" panose="020B0606020202030204" pitchFamily="34" charset="0"/>
              </a:rPr>
              <a:t> to:</a:t>
            </a:r>
            <a:endParaRPr lang="en-US" dirty="0">
              <a:solidFill>
                <a:srgbClr val="002060"/>
              </a:solidFill>
              <a:latin typeface="Arial Narrow" panose="020B0606020202030204" pitchFamily="34" charset="0"/>
            </a:endParaRPr>
          </a:p>
        </p:txBody>
      </p:sp>
      <p:sp>
        <p:nvSpPr>
          <p:cNvPr id="18" name="Text Placeholder 17"/>
          <p:cNvSpPr>
            <a:spLocks noGrp="1"/>
          </p:cNvSpPr>
          <p:nvPr>
            <p:ph type="body" sz="quarter" idx="12" hasCustomPrompt="1"/>
          </p:nvPr>
        </p:nvSpPr>
        <p:spPr>
          <a:xfrm>
            <a:off x="5486400" y="5334000"/>
            <a:ext cx="3352800" cy="990600"/>
          </a:xfrm>
        </p:spPr>
        <p:txBody>
          <a:bodyPr>
            <a:normAutofit/>
          </a:bodyPr>
          <a:lstStyle>
            <a:lvl1pPr marL="0" indent="0">
              <a:buNone/>
              <a:defRPr sz="1800"/>
            </a:lvl1pPr>
          </a:lstStyle>
          <a:p>
            <a:pPr algn="ctr"/>
            <a:r>
              <a:rPr lang="en-US" dirty="0" smtClean="0">
                <a:solidFill>
                  <a:srgbClr val="002060"/>
                </a:solidFill>
                <a:latin typeface="Arial Narrow" panose="020B0606020202030204" pitchFamily="34" charset="0"/>
              </a:rPr>
              <a:t>Presented</a:t>
            </a:r>
            <a:r>
              <a:rPr lang="en-US" baseline="0" dirty="0" smtClean="0">
                <a:solidFill>
                  <a:srgbClr val="002060"/>
                </a:solidFill>
                <a:latin typeface="Arial Narrow" panose="020B0606020202030204" pitchFamily="34" charset="0"/>
              </a:rPr>
              <a:t> by:</a:t>
            </a:r>
            <a:endParaRPr lang="en-US" dirty="0">
              <a:solidFill>
                <a:srgbClr val="002060"/>
              </a:solidFill>
              <a:latin typeface="Arial Narrow" panose="020B0606020202030204" pitchFamily="34" charset="0"/>
            </a:endParaRPr>
          </a:p>
        </p:txBody>
      </p:sp>
      <p:sp>
        <p:nvSpPr>
          <p:cNvPr id="5" name="Rectangle 4"/>
          <p:cNvSpPr/>
          <p:nvPr/>
        </p:nvSpPr>
        <p:spPr>
          <a:xfrm>
            <a:off x="7863840" y="283205"/>
            <a:ext cx="1280160" cy="914400"/>
          </a:xfrm>
          <a:prstGeom prst="rect">
            <a:avLst/>
          </a:prstGeom>
          <a:blipFill>
            <a:blip r:embed="rId5">
              <a:duotone>
                <a:schemeClr val="accent1">
                  <a:shade val="45000"/>
                  <a:satMod val="135000"/>
                </a:schemeClr>
                <a:prstClr val="white"/>
              </a:duotone>
            </a:blip>
            <a:srcRect/>
            <a:stretch>
              <a:fillRect l="-7143" t="-6853" r="-3777" b="-4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583680" y="283205"/>
            <a:ext cx="1280160" cy="914400"/>
          </a:xfrm>
          <a:prstGeom prst="rect">
            <a:avLst/>
          </a:prstGeom>
          <a:blipFill>
            <a:blip r:embed="rId6">
              <a:duotone>
                <a:schemeClr val="accent1">
                  <a:shade val="45000"/>
                  <a:satMod val="135000"/>
                </a:schemeClr>
                <a:prstClr val="white"/>
              </a:duotone>
            </a:blip>
            <a:srcRect/>
            <a:stretch>
              <a:fillRect l="-3372" t="-5934" r="-6628" b="-40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03520" y="283205"/>
            <a:ext cx="1280160" cy="914400"/>
          </a:xfrm>
          <a:prstGeom prst="rect">
            <a:avLst/>
          </a:prstGeom>
          <a:blipFill>
            <a:blip r:embed="rId7">
              <a:duotone>
                <a:schemeClr val="accent1">
                  <a:shade val="45000"/>
                  <a:satMod val="135000"/>
                </a:schemeClr>
                <a:prstClr val="white"/>
              </a:duotone>
            </a:blip>
            <a:srcRect/>
            <a:stretch>
              <a:fillRect l="-3371" t="-5934" r="-4335" b="-17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23360" y="283205"/>
            <a:ext cx="1280160" cy="914400"/>
          </a:xfrm>
          <a:prstGeom prst="rect">
            <a:avLst/>
          </a:prstGeom>
          <a:blipFill>
            <a:blip r:embed="rId8">
              <a:duotone>
                <a:schemeClr val="accent1">
                  <a:shade val="45000"/>
                  <a:satMod val="135000"/>
                </a:schemeClr>
                <a:prstClr val="white"/>
              </a:duotone>
            </a:blip>
            <a:srcRect/>
            <a:stretch>
              <a:fillRect l="-3372" r="-694" b="-40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743200" y="283205"/>
            <a:ext cx="1280160" cy="914400"/>
          </a:xfrm>
          <a:prstGeom prst="rect">
            <a:avLst/>
          </a:prstGeom>
          <a:blipFill>
            <a:blip r:embed="rId9">
              <a:duotone>
                <a:schemeClr val="accent1">
                  <a:shade val="45000"/>
                  <a:satMod val="135000"/>
                </a:schemeClr>
                <a:prstClr val="white"/>
              </a:duotone>
            </a:blip>
            <a:srcRect/>
            <a:stretch>
              <a:fillRect l="-2527" t="-1256" r="-7143" b="-84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37474" y="283205"/>
            <a:ext cx="1105727" cy="914400"/>
          </a:xfrm>
          <a:custGeom>
            <a:avLst/>
            <a:gdLst>
              <a:gd name="connsiteX0" fmla="*/ 568757 w 1105727"/>
              <a:gd name="connsiteY0" fmla="*/ 0 h 914400"/>
              <a:gd name="connsiteX1" fmla="*/ 1105727 w 1105727"/>
              <a:gd name="connsiteY1" fmla="*/ 0 h 914400"/>
              <a:gd name="connsiteX2" fmla="*/ 1105727 w 1105727"/>
              <a:gd name="connsiteY2" fmla="*/ 914400 h 914400"/>
              <a:gd name="connsiteX3" fmla="*/ 0 w 1105727"/>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105727" h="914400">
                <a:moveTo>
                  <a:pt x="568757" y="0"/>
                </a:moveTo>
                <a:lnTo>
                  <a:pt x="1105727" y="0"/>
                </a:lnTo>
                <a:lnTo>
                  <a:pt x="1105727" y="914400"/>
                </a:lnTo>
                <a:lnTo>
                  <a:pt x="0" y="914400"/>
                </a:lnTo>
                <a:close/>
              </a:path>
            </a:pathLst>
          </a:custGeom>
          <a:blipFill>
            <a:blip r:embed="rId10">
              <a:duotone>
                <a:schemeClr val="accent1">
                  <a:shade val="45000"/>
                  <a:satMod val="135000"/>
                </a:schemeClr>
                <a:prstClr val="white"/>
              </a:duotone>
            </a:blip>
            <a:srcRect/>
            <a:stretch>
              <a:fillRect l="-14739" t="-27271" r="-36872" b="-243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162" y="228599"/>
            <a:ext cx="1378037" cy="1058381"/>
          </a:xfrm>
          <a:prstGeom prst="rect">
            <a:avLst/>
          </a:prstGeom>
        </p:spPr>
      </p:pic>
    </p:spTree>
    <p:extLst>
      <p:ext uri="{BB962C8B-B14F-4D97-AF65-F5344CB8AC3E}">
        <p14:creationId xmlns:p14="http://schemas.microsoft.com/office/powerpoint/2010/main" val="793663221"/>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l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Slide Number Placeholder 2"/>
          <p:cNvSpPr>
            <a:spLocks noGrp="1"/>
          </p:cNvSpPr>
          <p:nvPr>
            <p:ph type="sldNum" sz="quarter" idx="10"/>
          </p:nvPr>
        </p:nvSpPr>
        <p:spPr/>
        <p:txBody>
          <a:bodyPr/>
          <a:lstStyle/>
          <a:p>
            <a:fld id="{33D6E5A2-EC83-451F-A719-9AC1370DD5CF}" type="slidenum">
              <a:rPr lang="en-US" smtClean="0"/>
              <a:pPr/>
              <a:t>‹#›</a:t>
            </a:fld>
            <a:endParaRPr lang="en-US" dirty="0"/>
          </a:p>
        </p:txBody>
      </p:sp>
      <p:sp>
        <p:nvSpPr>
          <p:cNvPr id="5" name="Text Placeholder 4"/>
          <p:cNvSpPr>
            <a:spLocks noGrp="1"/>
          </p:cNvSpPr>
          <p:nvPr>
            <p:ph type="body" sz="quarter" idx="11" hasCustomPrompt="1"/>
          </p:nvPr>
        </p:nvSpPr>
        <p:spPr>
          <a:xfrm>
            <a:off x="304800" y="1295400"/>
            <a:ext cx="8686800" cy="51816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0027268"/>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81000" y="1600199"/>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199"/>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5792188-96EE-44B4-9641-E5DA1BB33FC9}" type="slidenum">
              <a:rPr lang="en-US" smtClean="0"/>
              <a:t>‹#›</a:t>
            </a:fld>
            <a:endParaRPr lang="en-US"/>
          </a:p>
        </p:txBody>
      </p:sp>
    </p:spTree>
    <p:extLst>
      <p:ext uri="{BB962C8B-B14F-4D97-AF65-F5344CB8AC3E}">
        <p14:creationId xmlns:p14="http://schemas.microsoft.com/office/powerpoint/2010/main" val="3338679389"/>
      </p:ext>
    </p:extLst>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A5792188-96EE-44B4-9641-E5DA1BB33FC9}" type="slidenum">
              <a:rPr lang="en-US" smtClean="0"/>
              <a:t>‹#›</a:t>
            </a:fld>
            <a:endParaRPr lang="en-US"/>
          </a:p>
        </p:txBody>
      </p:sp>
    </p:spTree>
    <p:extLst>
      <p:ext uri="{BB962C8B-B14F-4D97-AF65-F5344CB8AC3E}">
        <p14:creationId xmlns:p14="http://schemas.microsoft.com/office/powerpoint/2010/main" val="3084127291"/>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4102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22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976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7" name="Slide Number Placeholder 6"/>
          <p:cNvSpPr>
            <a:spLocks noGrp="1"/>
          </p:cNvSpPr>
          <p:nvPr>
            <p:ph type="sldNum" sz="quarter" idx="12"/>
          </p:nvPr>
        </p:nvSpPr>
        <p:spPr/>
        <p:txBody>
          <a:bodyPr/>
          <a:lstStyle/>
          <a:p>
            <a:fld id="{A5792188-96EE-44B4-9641-E5DA1BB33FC9}" type="slidenum">
              <a:rPr lang="en-US" smtClean="0"/>
              <a:t>‹#›</a:t>
            </a:fld>
            <a:endParaRPr lang="en-US"/>
          </a:p>
        </p:txBody>
      </p:sp>
    </p:spTree>
    <p:extLst>
      <p:ext uri="{BB962C8B-B14F-4D97-AF65-F5344CB8AC3E}">
        <p14:creationId xmlns:p14="http://schemas.microsoft.com/office/powerpoint/2010/main" val="1940881235"/>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A5792188-96EE-44B4-9641-E5DA1BB33FC9}" type="slidenum">
              <a:rPr lang="en-US" smtClean="0"/>
              <a:t>‹#›</a:t>
            </a:fld>
            <a:endParaRPr lang="en-US"/>
          </a:p>
        </p:txBody>
      </p:sp>
    </p:spTree>
    <p:extLst>
      <p:ext uri="{BB962C8B-B14F-4D97-AF65-F5344CB8AC3E}">
        <p14:creationId xmlns:p14="http://schemas.microsoft.com/office/powerpoint/2010/main" val="282356052"/>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A5792188-96EE-44B4-9641-E5DA1BB33FC9}" type="slidenum">
              <a:rPr lang="en-US" smtClean="0"/>
              <a:t>‹#›</a:t>
            </a:fld>
            <a:endParaRPr lang="en-US"/>
          </a:p>
        </p:txBody>
      </p:sp>
    </p:spTree>
    <p:extLst>
      <p:ext uri="{BB962C8B-B14F-4D97-AF65-F5344CB8AC3E}">
        <p14:creationId xmlns:p14="http://schemas.microsoft.com/office/powerpoint/2010/main" val="1132853905"/>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3D589-748A-4280-AF42-4529EA703794}"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92188-96EE-44B4-9641-E5DA1BB33FC9}" type="slidenum">
              <a:rPr lang="en-US" smtClean="0"/>
              <a:t>‹#›</a:t>
            </a:fld>
            <a:endParaRPr lang="en-US"/>
          </a:p>
        </p:txBody>
      </p:sp>
    </p:spTree>
    <p:extLst>
      <p:ext uri="{BB962C8B-B14F-4D97-AF65-F5344CB8AC3E}">
        <p14:creationId xmlns:p14="http://schemas.microsoft.com/office/powerpoint/2010/main" val="202866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36992"/>
            <a:ext cx="7620000" cy="929808"/>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381000" y="1371600"/>
            <a:ext cx="8458200" cy="5257800"/>
          </a:xfrm>
          <a:prstGeom prst="rect">
            <a:avLst/>
          </a:prstGeom>
        </p:spPr>
        <p:txBody>
          <a:bodyPr vert="horz" lIns="91440" tIns="45720" rIns="91440" bIns="45720" rtlCol="0">
            <a:normAutofit/>
          </a:body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86800" y="6416675"/>
            <a:ext cx="3810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A5792188-96EE-44B4-9641-E5DA1BB33FC9}" type="slidenum">
              <a:rPr lang="en-US" smtClean="0"/>
              <a:t>‹#›</a:t>
            </a:fld>
            <a:endParaRPr lang="en-US"/>
          </a:p>
        </p:txBody>
      </p:sp>
      <p:cxnSp>
        <p:nvCxnSpPr>
          <p:cNvPr id="10" name="Straight Connector 9"/>
          <p:cNvCxnSpPr/>
          <p:nvPr/>
        </p:nvCxnSpPr>
        <p:spPr>
          <a:xfrm>
            <a:off x="90268" y="1097280"/>
            <a:ext cx="8458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5604" y="1138780"/>
            <a:ext cx="84582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268" y="136992"/>
            <a:ext cx="1146286" cy="880388"/>
          </a:xfrm>
          <a:prstGeom prst="rect">
            <a:avLst/>
          </a:prstGeom>
        </p:spPr>
      </p:pic>
    </p:spTree>
    <p:extLst>
      <p:ext uri="{BB962C8B-B14F-4D97-AF65-F5344CB8AC3E}">
        <p14:creationId xmlns:p14="http://schemas.microsoft.com/office/powerpoint/2010/main" val="3628792403"/>
      </p:ext>
    </p:extLst>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3600" b="1" kern="1200" dirty="0" smtClean="0">
          <a:solidFill>
            <a:srgbClr val="00206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rgbClr val="002060"/>
        </a:buClr>
        <a:buSzPct val="75000"/>
        <a:buFont typeface="Wingdings 3" panose="05040102010807070707" pitchFamily="18" charset="2"/>
        <a:buChar char=""/>
        <a:defRPr sz="2800" kern="1200">
          <a:solidFill>
            <a:srgbClr val="002060"/>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2060"/>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2060"/>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002060"/>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002060"/>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hyperlink" Target="https://www.navy.mil/navydata/our_ships.asp"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https://www.navy.mil/navydata/fact.asp" TargetMode="Externa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hyperlink" Target="https://www.navy.mil/navydata/fact.asp" TargetMode="External"/><Relationship Id="rId2" Type="http://schemas.openxmlformats.org/officeDocument/2006/relationships/hyperlink" Target="https://sealiftcommand.com/about-msc/ships-msc" TargetMode="External"/><Relationship Id="rId1" Type="http://schemas.openxmlformats.org/officeDocument/2006/relationships/slideLayout" Target="../slideLayouts/slideLayout8.xml"/><Relationship Id="rId5" Type="http://schemas.openxmlformats.org/officeDocument/2006/relationships/image" Target="../media/image35.emf"/><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p:txBody>
          <a:bodyPr>
            <a:normAutofit fontScale="90000"/>
          </a:bodyPr>
          <a:lstStyle/>
          <a:p>
            <a:r>
              <a:rPr lang="en-US" dirty="0" smtClean="0"/>
              <a:t>Naval Information Warfare Systems Command</a:t>
            </a:r>
            <a:br>
              <a:rPr lang="en-US" dirty="0" smtClean="0"/>
            </a:br>
            <a:r>
              <a:rPr lang="en-US" dirty="0" smtClean="0"/>
              <a:t>(NAVWAR)</a:t>
            </a:r>
            <a:endParaRPr lang="en-US" dirty="0"/>
          </a:p>
        </p:txBody>
      </p:sp>
      <p:sp>
        <p:nvSpPr>
          <p:cNvPr id="19" name="Subtitle 18"/>
          <p:cNvSpPr>
            <a:spLocks noGrp="1"/>
          </p:cNvSpPr>
          <p:nvPr>
            <p:ph type="subTitle" idx="1"/>
          </p:nvPr>
        </p:nvSpPr>
        <p:spPr>
          <a:xfrm>
            <a:off x="1676400" y="3063780"/>
            <a:ext cx="7239000" cy="2078594"/>
          </a:xfrm>
        </p:spPr>
        <p:txBody>
          <a:bodyPr>
            <a:normAutofit/>
          </a:bodyPr>
          <a:lstStyle/>
          <a:p>
            <a:r>
              <a:rPr lang="en-US" dirty="0"/>
              <a:t>Navy Civilian Acculturation </a:t>
            </a:r>
            <a:r>
              <a:rPr lang="en-US" dirty="0" smtClean="0"/>
              <a:t>Program</a:t>
            </a:r>
            <a:endParaRPr lang="en-US" dirty="0"/>
          </a:p>
        </p:txBody>
      </p:sp>
      <p:sp>
        <p:nvSpPr>
          <p:cNvPr id="8" name="Text Placeholder 7"/>
          <p:cNvSpPr>
            <a:spLocks noGrp="1"/>
          </p:cNvSpPr>
          <p:nvPr>
            <p:ph type="body" sz="quarter" idx="10"/>
          </p:nvPr>
        </p:nvSpPr>
        <p:spPr>
          <a:xfrm>
            <a:off x="1371600" y="4103077"/>
            <a:ext cx="7239000" cy="369887"/>
          </a:xfrm>
        </p:spPr>
        <p:txBody>
          <a:bodyPr/>
          <a:lstStyle/>
          <a:p>
            <a:r>
              <a:rPr lang="en-US" dirty="0" smtClean="0"/>
              <a:t>2021</a:t>
            </a:r>
            <a:endParaRPr lang="en-US" dirty="0"/>
          </a:p>
        </p:txBody>
      </p:sp>
      <p:sp>
        <p:nvSpPr>
          <p:cNvPr id="2" name="TextBox 1"/>
          <p:cNvSpPr txBox="1"/>
          <p:nvPr/>
        </p:nvSpPr>
        <p:spPr>
          <a:xfrm>
            <a:off x="2209800" y="6013041"/>
            <a:ext cx="5638800" cy="553998"/>
          </a:xfrm>
          <a:prstGeom prst="rect">
            <a:avLst/>
          </a:prstGeom>
          <a:noFill/>
        </p:spPr>
        <p:txBody>
          <a:bodyPr wrap="square" rtlCol="0">
            <a:spAutoFit/>
          </a:bodyPr>
          <a:lstStyle/>
          <a:p>
            <a:pPr algn="ctr"/>
            <a:r>
              <a:rPr lang="en-US" sz="1000" dirty="0" smtClean="0">
                <a:solidFill>
                  <a:srgbClr val="002060"/>
                </a:solidFill>
              </a:rPr>
              <a:t>Mission Statement</a:t>
            </a:r>
          </a:p>
          <a:p>
            <a:r>
              <a:rPr lang="en-US" sz="1000" dirty="0" smtClean="0">
                <a:solidFill>
                  <a:srgbClr val="002060"/>
                </a:solidFill>
              </a:rPr>
              <a:t>The </a:t>
            </a:r>
            <a:r>
              <a:rPr lang="en-US" sz="1000" dirty="0">
                <a:solidFill>
                  <a:srgbClr val="002060"/>
                </a:solidFill>
              </a:rPr>
              <a:t>Department of the Navy will recruit, train, equip, and organize to deliver combat ready naval forces to win conflicts and wars while maintaining security and deterrence through sustained forward presence</a:t>
            </a:r>
            <a:r>
              <a:rPr lang="en-US" sz="1000" dirty="0" smtClean="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1486904224"/>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Current Naval Platforms and Weapons Systems (</a:t>
            </a:r>
            <a:r>
              <a:rPr lang="en-US" dirty="0" err="1"/>
              <a:t>Con’t</a:t>
            </a:r>
            <a:r>
              <a:rPr lang="en-US" dirty="0"/>
              <a:t>)</a:t>
            </a:r>
          </a:p>
        </p:txBody>
      </p:sp>
      <p:sp>
        <p:nvSpPr>
          <p:cNvPr id="3" name="Content Placeholder 2"/>
          <p:cNvSpPr>
            <a:spLocks noGrp="1"/>
          </p:cNvSpPr>
          <p:nvPr>
            <p:ph idx="1"/>
          </p:nvPr>
        </p:nvSpPr>
        <p:spPr/>
        <p:txBody>
          <a:bodyPr>
            <a:normAutofit/>
          </a:bodyPr>
          <a:lstStyle/>
          <a:p>
            <a:pPr marL="0" indent="0">
              <a:buNone/>
            </a:pPr>
            <a:r>
              <a:rPr lang="en-US" sz="2400" dirty="0"/>
              <a:t>Surface Ships and Associated Hull Designations</a:t>
            </a:r>
          </a:p>
          <a:p>
            <a:r>
              <a:rPr lang="en-US" sz="1700" dirty="0"/>
              <a:t>• Aircraft Carrier (CVN)</a:t>
            </a:r>
          </a:p>
          <a:p>
            <a:r>
              <a:rPr lang="en-US" sz="1700" dirty="0"/>
              <a:t>• Guided Missile Cruiser (CG)</a:t>
            </a:r>
          </a:p>
          <a:p>
            <a:r>
              <a:rPr lang="en-US" sz="1700" dirty="0"/>
              <a:t>• Guided Missile Destroyer (DDG-1000 and DDG-51)</a:t>
            </a:r>
          </a:p>
          <a:p>
            <a:r>
              <a:rPr lang="en-US" sz="1700" dirty="0"/>
              <a:t>• Amphibious Assault Ships (LHD, LHA)</a:t>
            </a:r>
          </a:p>
          <a:p>
            <a:r>
              <a:rPr lang="en-US" sz="1700" dirty="0"/>
              <a:t>• Littoral Combat Ships (LCS-1 and LCS-2)</a:t>
            </a:r>
          </a:p>
          <a:p>
            <a:r>
              <a:rPr lang="en-US" sz="1700" dirty="0" smtClean="0"/>
              <a:t>• </a:t>
            </a:r>
            <a:r>
              <a:rPr lang="en-US" sz="1700" dirty="0"/>
              <a:t>Amphibious Dock Landing Ship (LSD)</a:t>
            </a:r>
          </a:p>
          <a:p>
            <a:r>
              <a:rPr lang="en-US" sz="1700" dirty="0"/>
              <a:t>Ohio-class Fleet Ballistic Missile Submarine (SSBN</a:t>
            </a:r>
            <a:r>
              <a:rPr lang="en-US" sz="1700" dirty="0" smtClean="0"/>
              <a:t>)</a:t>
            </a:r>
          </a:p>
          <a:p>
            <a:pPr marL="0" indent="0">
              <a:buNone/>
            </a:pPr>
            <a:endParaRPr lang="en-US" sz="1700" dirty="0"/>
          </a:p>
          <a:p>
            <a:pPr marL="0" indent="0">
              <a:buNone/>
            </a:pPr>
            <a:endParaRPr lang="en-US" sz="1700" dirty="0"/>
          </a:p>
          <a:p>
            <a:r>
              <a:rPr lang="en-US" sz="1700" dirty="0"/>
              <a:t>Amphibious ships are specifically designed and employed to transport, land and support Marine Corps expeditionary forces. To learn more about other ship classes and the missions they are employed in, please visit: </a:t>
            </a:r>
            <a:r>
              <a:rPr lang="en-US" sz="1700" dirty="0">
                <a:hlinkClick r:id="rId2"/>
              </a:rPr>
              <a:t>https://</a:t>
            </a:r>
            <a:r>
              <a:rPr lang="en-US" sz="1700" dirty="0" smtClean="0">
                <a:hlinkClick r:id="rId2"/>
              </a:rPr>
              <a:t>www.navy.mil/navydata/our_ships.asp</a:t>
            </a:r>
            <a:r>
              <a:rPr lang="en-US" sz="1700" dirty="0" smtClean="0"/>
              <a:t> </a:t>
            </a:r>
            <a:endParaRPr lang="en-US" sz="1700" dirty="0"/>
          </a:p>
        </p:txBody>
      </p:sp>
      <p:pic>
        <p:nvPicPr>
          <p:cNvPr id="4" name="Picture 3"/>
          <p:cNvPicPr>
            <a:picLocks noChangeAspect="1"/>
          </p:cNvPicPr>
          <p:nvPr/>
        </p:nvPicPr>
        <p:blipFill>
          <a:blip r:embed="rId3"/>
          <a:stretch>
            <a:fillRect/>
          </a:stretch>
        </p:blipFill>
        <p:spPr>
          <a:xfrm>
            <a:off x="5562600" y="2082178"/>
            <a:ext cx="2927089" cy="1883153"/>
          </a:xfrm>
          <a:prstGeom prst="rect">
            <a:avLst/>
          </a:prstGeom>
        </p:spPr>
      </p:pic>
    </p:spTree>
    <p:extLst>
      <p:ext uri="{BB962C8B-B14F-4D97-AF65-F5344CB8AC3E}">
        <p14:creationId xmlns:p14="http://schemas.microsoft.com/office/powerpoint/2010/main" val="407058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Commanders (SYSCOMS)</a:t>
            </a:r>
            <a:endParaRPr lang="en-US" dirty="0"/>
          </a:p>
        </p:txBody>
      </p:sp>
      <p:sp>
        <p:nvSpPr>
          <p:cNvPr id="4" name="object 6"/>
          <p:cNvSpPr txBox="1">
            <a:spLocks noGrp="1"/>
          </p:cNvSpPr>
          <p:nvPr>
            <p:ph idx="1"/>
          </p:nvPr>
        </p:nvSpPr>
        <p:spPr>
          <a:xfrm>
            <a:off x="381000" y="1371600"/>
            <a:ext cx="8458200" cy="4374954"/>
          </a:xfrm>
          <a:prstGeom prst="rect">
            <a:avLst/>
          </a:prstGeom>
        </p:spPr>
        <p:txBody>
          <a:bodyPr vert="horz" wrap="square" lIns="0" tIns="71031" rIns="0" bIns="0" rtlCol="0">
            <a:spAutoFit/>
          </a:bodyPr>
          <a:lstStyle/>
          <a:p>
            <a:pPr marL="329565" indent="-342900">
              <a:lnSpc>
                <a:spcPct val="100000"/>
              </a:lnSpc>
              <a:buFont typeface="Arial"/>
              <a:buChar char="•"/>
              <a:tabLst>
                <a:tab pos="330835" algn="l"/>
              </a:tabLst>
            </a:pPr>
            <a:r>
              <a:rPr sz="2400" spc="-25" dirty="0"/>
              <a:t>S</a:t>
            </a:r>
            <a:r>
              <a:rPr sz="2400" spc="-20" dirty="0"/>
              <a:t>y</a:t>
            </a:r>
            <a:r>
              <a:rPr sz="2400" spc="-30" dirty="0"/>
              <a:t>s</a:t>
            </a:r>
            <a:r>
              <a:rPr sz="2400" spc="-25" dirty="0"/>
              <a:t>t</a:t>
            </a:r>
            <a:r>
              <a:rPr sz="2400" dirty="0"/>
              <a:t>ems</a:t>
            </a:r>
            <a:r>
              <a:rPr sz="2400" spc="-35" dirty="0"/>
              <a:t> </a:t>
            </a:r>
            <a:r>
              <a:rPr sz="2400" spc="-5" dirty="0"/>
              <a:t>Commande</a:t>
            </a:r>
            <a:r>
              <a:rPr sz="2400" spc="-35" dirty="0"/>
              <a:t>r</a:t>
            </a:r>
            <a:r>
              <a:rPr sz="2400" dirty="0"/>
              <a:t>s</a:t>
            </a:r>
            <a:r>
              <a:rPr sz="2400" spc="-40" dirty="0"/>
              <a:t> </a:t>
            </a:r>
            <a:r>
              <a:rPr sz="2400" dirty="0"/>
              <a:t>(</a:t>
            </a:r>
            <a:r>
              <a:rPr sz="2400" spc="-25" dirty="0"/>
              <a:t>S</a:t>
            </a:r>
            <a:r>
              <a:rPr sz="2400" spc="-30" dirty="0"/>
              <a:t>Y</a:t>
            </a:r>
            <a:r>
              <a:rPr sz="2400" spc="-5" dirty="0"/>
              <a:t>S</a:t>
            </a:r>
            <a:r>
              <a:rPr sz="2400" spc="-20" dirty="0"/>
              <a:t>C</a:t>
            </a:r>
            <a:r>
              <a:rPr sz="2400" spc="-5" dirty="0"/>
              <a:t>O</a:t>
            </a:r>
            <a:r>
              <a:rPr sz="2400" spc="-10" dirty="0"/>
              <a:t>M</a:t>
            </a:r>
            <a:r>
              <a:rPr sz="2400" spc="-5" dirty="0"/>
              <a:t>s</a:t>
            </a:r>
            <a:r>
              <a:rPr sz="2400" dirty="0"/>
              <a:t>)</a:t>
            </a:r>
            <a:r>
              <a:rPr sz="2400" spc="-15" dirty="0"/>
              <a:t> </a:t>
            </a:r>
            <a:r>
              <a:rPr sz="2400" spc="-20" dirty="0"/>
              <a:t>o</a:t>
            </a:r>
            <a:r>
              <a:rPr sz="2400" spc="-30" dirty="0"/>
              <a:t>v</a:t>
            </a:r>
            <a:r>
              <a:rPr sz="2400" dirty="0"/>
              <a:t>e</a:t>
            </a:r>
            <a:r>
              <a:rPr sz="2400" spc="-35" dirty="0"/>
              <a:t>r</a:t>
            </a:r>
            <a:r>
              <a:rPr sz="2400" spc="-5" dirty="0"/>
              <a:t>se</a:t>
            </a:r>
            <a:r>
              <a:rPr sz="2400" dirty="0"/>
              <a:t>e</a:t>
            </a:r>
            <a:r>
              <a:rPr sz="2400" spc="10" dirty="0"/>
              <a:t> </a:t>
            </a:r>
            <a:r>
              <a:rPr sz="2400" spc="-25" dirty="0" smtClean="0"/>
              <a:t>t</a:t>
            </a:r>
            <a:r>
              <a:rPr sz="2400" dirty="0" smtClean="0"/>
              <a:t>e</a:t>
            </a:r>
            <a:r>
              <a:rPr sz="2400" spc="5" dirty="0" smtClean="0"/>
              <a:t>c</a:t>
            </a:r>
            <a:r>
              <a:rPr sz="2400" spc="-5" dirty="0" smtClean="0"/>
              <a:t>hni</a:t>
            </a:r>
            <a:r>
              <a:rPr sz="2400" spc="-25" dirty="0" smtClean="0"/>
              <a:t>c</a:t>
            </a:r>
            <a:r>
              <a:rPr sz="2400" dirty="0" smtClean="0"/>
              <a:t>al</a:t>
            </a:r>
            <a:r>
              <a:rPr lang="en-US" sz="2400" dirty="0" smtClean="0"/>
              <a:t> </a:t>
            </a:r>
            <a:r>
              <a:rPr sz="2400" spc="-45" dirty="0" smtClean="0"/>
              <a:t>r</a:t>
            </a:r>
            <a:r>
              <a:rPr sz="2400" dirty="0" smtClean="0"/>
              <a:t>equi</a:t>
            </a:r>
            <a:r>
              <a:rPr sz="2400" spc="-35" dirty="0" smtClean="0"/>
              <a:t>r</a:t>
            </a:r>
            <a:r>
              <a:rPr sz="2400" spc="-20" dirty="0" smtClean="0"/>
              <a:t>em</a:t>
            </a:r>
            <a:r>
              <a:rPr sz="2400" spc="-5" dirty="0" smtClean="0"/>
              <a:t>e</a:t>
            </a:r>
            <a:r>
              <a:rPr sz="2400" spc="-25" dirty="0" smtClean="0"/>
              <a:t>n</a:t>
            </a:r>
            <a:r>
              <a:rPr sz="2400" dirty="0" smtClean="0"/>
              <a:t>ts</a:t>
            </a:r>
            <a:r>
              <a:rPr sz="2400" spc="-5" dirty="0" smtClean="0"/>
              <a:t> </a:t>
            </a:r>
            <a:r>
              <a:rPr sz="2400" spc="-15" dirty="0"/>
              <a:t>o</a:t>
            </a:r>
            <a:r>
              <a:rPr sz="2400" dirty="0"/>
              <a:t>f</a:t>
            </a:r>
            <a:r>
              <a:rPr sz="2400" spc="-5" dirty="0"/>
              <a:t> </a:t>
            </a:r>
            <a:r>
              <a:rPr sz="2400" spc="-15" dirty="0"/>
              <a:t>the</a:t>
            </a:r>
            <a:r>
              <a:rPr sz="2400" spc="-5" dirty="0"/>
              <a:t> </a:t>
            </a:r>
            <a:r>
              <a:rPr sz="2400" spc="-20" dirty="0"/>
              <a:t>N</a:t>
            </a:r>
            <a:r>
              <a:rPr sz="2400" spc="-55" dirty="0"/>
              <a:t>a</a:t>
            </a:r>
            <a:r>
              <a:rPr sz="2400" spc="-10" dirty="0"/>
              <a:t>v</a:t>
            </a:r>
            <a:r>
              <a:rPr sz="2400" spc="-15" dirty="0"/>
              <a:t>y</a:t>
            </a:r>
            <a:r>
              <a:rPr sz="2400" dirty="0"/>
              <a:t> and</a:t>
            </a:r>
            <a:r>
              <a:rPr sz="2400" spc="-5" dirty="0"/>
              <a:t> </a:t>
            </a:r>
            <a:r>
              <a:rPr sz="2400" spc="-45" dirty="0"/>
              <a:t>r</a:t>
            </a:r>
            <a:r>
              <a:rPr sz="2400" spc="-15" dirty="0"/>
              <a:t>eport</a:t>
            </a:r>
            <a:r>
              <a:rPr sz="2400" spc="-10" dirty="0"/>
              <a:t> </a:t>
            </a:r>
            <a:r>
              <a:rPr sz="2400" spc="-35" dirty="0"/>
              <a:t>t</a:t>
            </a:r>
            <a:r>
              <a:rPr sz="2400" dirty="0"/>
              <a:t>o</a:t>
            </a:r>
            <a:r>
              <a:rPr sz="2400" spc="-20" dirty="0"/>
              <a:t> </a:t>
            </a:r>
            <a:r>
              <a:rPr sz="2400" spc="-15" dirty="0"/>
              <a:t>the</a:t>
            </a:r>
            <a:r>
              <a:rPr sz="2400" spc="-5" dirty="0"/>
              <a:t> </a:t>
            </a:r>
            <a:r>
              <a:rPr sz="2400" spc="-20" dirty="0"/>
              <a:t>CNO</a:t>
            </a:r>
            <a:r>
              <a:rPr sz="2400" dirty="0"/>
              <a:t> and</a:t>
            </a:r>
            <a:r>
              <a:rPr sz="2400" spc="5" dirty="0"/>
              <a:t> </a:t>
            </a:r>
            <a:r>
              <a:rPr sz="2400" spc="-5" dirty="0"/>
              <a:t>S</a:t>
            </a:r>
            <a:r>
              <a:rPr sz="2400" spc="-20" dirty="0"/>
              <a:t>ECN</a:t>
            </a:r>
            <a:r>
              <a:rPr sz="2400" spc="-120" dirty="0"/>
              <a:t>A</a:t>
            </a:r>
            <a:r>
              <a:rPr sz="2400" dirty="0"/>
              <a:t>V</a:t>
            </a:r>
          </a:p>
          <a:p>
            <a:pPr marL="329565" marR="5080" indent="-342900">
              <a:lnSpc>
                <a:spcPct val="100000"/>
              </a:lnSpc>
              <a:spcBef>
                <a:spcPts val="575"/>
              </a:spcBef>
              <a:buFont typeface="Arial"/>
              <a:buChar char="•"/>
              <a:tabLst>
                <a:tab pos="330835" algn="l"/>
              </a:tabLst>
            </a:pPr>
            <a:r>
              <a:rPr sz="2400" spc="-25" dirty="0"/>
              <a:t>S</a:t>
            </a:r>
            <a:r>
              <a:rPr sz="2400" spc="-30" dirty="0"/>
              <a:t>Y</a:t>
            </a:r>
            <a:r>
              <a:rPr sz="2400" spc="-5" dirty="0"/>
              <a:t>S</a:t>
            </a:r>
            <a:r>
              <a:rPr sz="2400" spc="-20" dirty="0"/>
              <a:t>C</a:t>
            </a:r>
            <a:r>
              <a:rPr sz="2400" spc="-5" dirty="0"/>
              <a:t>OM</a:t>
            </a:r>
            <a:r>
              <a:rPr sz="2400" dirty="0"/>
              <a:t>s</a:t>
            </a:r>
            <a:r>
              <a:rPr sz="2400" spc="-10" dirty="0"/>
              <a:t> </a:t>
            </a:r>
            <a:r>
              <a:rPr sz="2400" spc="-5" dirty="0"/>
              <a:t>p</a:t>
            </a:r>
            <a:r>
              <a:rPr sz="2400" spc="-35" dirty="0"/>
              <a:t>r</a:t>
            </a:r>
            <a:r>
              <a:rPr sz="2400" spc="-20" dirty="0"/>
              <a:t>o</a:t>
            </a:r>
            <a:r>
              <a:rPr sz="2400" spc="-10" dirty="0"/>
              <a:t>vide,</a:t>
            </a:r>
            <a:r>
              <a:rPr sz="2400" dirty="0"/>
              <a:t> </a:t>
            </a:r>
            <a:r>
              <a:rPr sz="2400" spc="-5" dirty="0"/>
              <a:t>supp</a:t>
            </a:r>
            <a:r>
              <a:rPr sz="2400" spc="-10" dirty="0"/>
              <a:t>ort,</a:t>
            </a:r>
            <a:r>
              <a:rPr sz="2400" spc="-5" dirty="0"/>
              <a:t> </a:t>
            </a:r>
            <a:r>
              <a:rPr sz="2400" dirty="0"/>
              <a:t>moderni</a:t>
            </a:r>
            <a:r>
              <a:rPr sz="2400" spc="-50" dirty="0"/>
              <a:t>z</a:t>
            </a:r>
            <a:r>
              <a:rPr sz="2400" spc="-10" dirty="0"/>
              <a:t>e, </a:t>
            </a:r>
            <a:r>
              <a:rPr sz="2400" dirty="0"/>
              <a:t>and</a:t>
            </a:r>
            <a:r>
              <a:rPr sz="2400" spc="-5" dirty="0"/>
              <a:t> </a:t>
            </a:r>
            <a:r>
              <a:rPr sz="2400" dirty="0"/>
              <a:t>mai</a:t>
            </a:r>
            <a:r>
              <a:rPr sz="2400" spc="-20" dirty="0"/>
              <a:t>n</a:t>
            </a:r>
            <a:r>
              <a:rPr sz="2400" spc="-35" dirty="0"/>
              <a:t>t</a:t>
            </a:r>
            <a:r>
              <a:rPr sz="2400" dirty="0"/>
              <a:t>ain</a:t>
            </a:r>
            <a:r>
              <a:rPr sz="2400" spc="-25" dirty="0"/>
              <a:t> </a:t>
            </a:r>
            <a:r>
              <a:rPr sz="2400" dirty="0"/>
              <a:t>maj</a:t>
            </a:r>
            <a:r>
              <a:rPr sz="2400" spc="-20" dirty="0"/>
              <a:t>or</a:t>
            </a:r>
            <a:r>
              <a:rPr sz="2400" spc="-15" dirty="0"/>
              <a:t> </a:t>
            </a:r>
            <a:r>
              <a:rPr sz="2400" spc="-55" dirty="0"/>
              <a:t>s</a:t>
            </a:r>
            <a:r>
              <a:rPr sz="2400" spc="-35" dirty="0"/>
              <a:t>y</a:t>
            </a:r>
            <a:r>
              <a:rPr sz="2400" spc="-30" dirty="0"/>
              <a:t>s</a:t>
            </a:r>
            <a:r>
              <a:rPr sz="2400" spc="-35" dirty="0"/>
              <a:t>t</a:t>
            </a:r>
            <a:r>
              <a:rPr sz="2400" spc="-15" dirty="0"/>
              <a:t>ems, </a:t>
            </a:r>
            <a:r>
              <a:rPr sz="2400" spc="-5" dirty="0"/>
              <a:t>bu</a:t>
            </a:r>
            <a:r>
              <a:rPr sz="2400" dirty="0"/>
              <a:t>t </a:t>
            </a:r>
            <a:r>
              <a:rPr sz="2400" spc="-15" dirty="0"/>
              <a:t>a</a:t>
            </a:r>
            <a:r>
              <a:rPr sz="2400" spc="-45" dirty="0"/>
              <a:t>r</a:t>
            </a:r>
            <a:r>
              <a:rPr sz="2400" spc="-15" dirty="0"/>
              <a:t>e</a:t>
            </a:r>
            <a:r>
              <a:rPr sz="2400" dirty="0"/>
              <a:t> </a:t>
            </a:r>
            <a:r>
              <a:rPr sz="2400" spc="-5" dirty="0"/>
              <a:t>no</a:t>
            </a:r>
            <a:r>
              <a:rPr sz="2400" dirty="0"/>
              <a:t>t</a:t>
            </a:r>
            <a:r>
              <a:rPr sz="2400" spc="-15" dirty="0"/>
              <a:t> </a:t>
            </a:r>
            <a:r>
              <a:rPr sz="2400" dirty="0"/>
              <a:t>in</a:t>
            </a:r>
            <a:r>
              <a:rPr sz="2400" spc="-5" dirty="0"/>
              <a:t> </a:t>
            </a:r>
            <a:r>
              <a:rPr sz="2400" spc="-15" dirty="0"/>
              <a:t>the</a:t>
            </a:r>
            <a:r>
              <a:rPr sz="2400" spc="-5" dirty="0"/>
              <a:t> </a:t>
            </a:r>
            <a:r>
              <a:rPr sz="2400" dirty="0"/>
              <a:t>admini</a:t>
            </a:r>
            <a:r>
              <a:rPr sz="2400" spc="-25" dirty="0"/>
              <a:t>s</a:t>
            </a:r>
            <a:r>
              <a:rPr sz="2400" spc="-10" dirty="0"/>
              <a:t>t</a:t>
            </a:r>
            <a:r>
              <a:rPr sz="2400" spc="-55" dirty="0"/>
              <a:t>r</a:t>
            </a:r>
            <a:r>
              <a:rPr sz="2400" spc="-25" dirty="0"/>
              <a:t>a</a:t>
            </a:r>
            <a:r>
              <a:rPr sz="2400" dirty="0"/>
              <a:t>ti</a:t>
            </a:r>
            <a:r>
              <a:rPr sz="2400" spc="-30" dirty="0"/>
              <a:t>v</a:t>
            </a:r>
            <a:r>
              <a:rPr sz="2400" spc="-15" dirty="0"/>
              <a:t>e</a:t>
            </a:r>
            <a:r>
              <a:rPr sz="2400" spc="-25" dirty="0"/>
              <a:t> </a:t>
            </a:r>
            <a:r>
              <a:rPr sz="2400" spc="-20" dirty="0"/>
              <a:t>o</a:t>
            </a:r>
            <a:r>
              <a:rPr sz="2400" spc="-10" dirty="0"/>
              <a:t>r</a:t>
            </a:r>
            <a:r>
              <a:rPr sz="2400" dirty="0"/>
              <a:t> </a:t>
            </a:r>
            <a:r>
              <a:rPr sz="2400" spc="-15" dirty="0"/>
              <a:t>o</a:t>
            </a:r>
            <a:r>
              <a:rPr sz="2400" spc="-20" dirty="0"/>
              <a:t>pe</a:t>
            </a:r>
            <a:r>
              <a:rPr sz="2400" spc="-50" dirty="0"/>
              <a:t>r</a:t>
            </a:r>
            <a:r>
              <a:rPr sz="2400" spc="-25" dirty="0"/>
              <a:t>a</a:t>
            </a:r>
            <a:r>
              <a:rPr sz="2400" dirty="0"/>
              <a:t>tional</a:t>
            </a:r>
            <a:r>
              <a:rPr sz="2400" spc="-5" dirty="0"/>
              <a:t> </a:t>
            </a:r>
            <a:r>
              <a:rPr sz="2400" dirty="0"/>
              <a:t>chain </a:t>
            </a:r>
            <a:r>
              <a:rPr sz="2400" dirty="0">
                <a:latin typeface="Calibri"/>
                <a:cs typeface="Calibri"/>
              </a:rPr>
              <a:t>of</a:t>
            </a:r>
            <a:r>
              <a:rPr sz="2400" spc="-10" dirty="0">
                <a:latin typeface="Calibri"/>
                <a:cs typeface="Calibri"/>
              </a:rPr>
              <a:t> </a:t>
            </a:r>
            <a:r>
              <a:rPr sz="2400" spc="-20" dirty="0">
                <a:latin typeface="Calibri"/>
                <a:cs typeface="Calibri"/>
              </a:rPr>
              <a:t>c</a:t>
            </a:r>
            <a:r>
              <a:rPr sz="2400" dirty="0">
                <a:latin typeface="Calibri"/>
                <a:cs typeface="Calibri"/>
              </a:rPr>
              <a:t>ommand</a:t>
            </a:r>
            <a:r>
              <a:rPr sz="2400" spc="-15" dirty="0">
                <a:latin typeface="Calibri"/>
                <a:cs typeface="Calibri"/>
              </a:rPr>
              <a:t> </a:t>
            </a:r>
            <a:r>
              <a:rPr sz="2400" dirty="0">
                <a:latin typeface="Calibri"/>
                <a:cs typeface="Calibri"/>
              </a:rPr>
              <a:t>of the</a:t>
            </a:r>
            <a:r>
              <a:rPr sz="2400" spc="-10" dirty="0">
                <a:latin typeface="Calibri"/>
                <a:cs typeface="Calibri"/>
              </a:rPr>
              <a:t> </a:t>
            </a:r>
            <a:r>
              <a:rPr sz="2400" dirty="0">
                <a:latin typeface="Calibri"/>
                <a:cs typeface="Calibri"/>
              </a:rPr>
              <a:t>N</a:t>
            </a:r>
            <a:r>
              <a:rPr sz="2400" spc="-40" dirty="0">
                <a:latin typeface="Calibri"/>
                <a:cs typeface="Calibri"/>
              </a:rPr>
              <a:t>a</a:t>
            </a:r>
            <a:r>
              <a:rPr sz="2400" dirty="0">
                <a:latin typeface="Calibri"/>
                <a:cs typeface="Calibri"/>
              </a:rPr>
              <a:t>v</a:t>
            </a:r>
            <a:r>
              <a:rPr sz="2400" spc="70" dirty="0">
                <a:latin typeface="Calibri"/>
                <a:cs typeface="Calibri"/>
              </a:rPr>
              <a:t>y</a:t>
            </a:r>
            <a:r>
              <a:rPr sz="2400" spc="-145" dirty="0">
                <a:latin typeface="Calibri"/>
                <a:cs typeface="Calibri"/>
              </a:rPr>
              <a:t>’</a:t>
            </a:r>
            <a:r>
              <a:rPr sz="2400" dirty="0">
                <a:latin typeface="Calibri"/>
                <a:cs typeface="Calibri"/>
              </a:rPr>
              <a:t>s </a:t>
            </a:r>
            <a:r>
              <a:rPr sz="2400" spc="-10" dirty="0">
                <a:latin typeface="Calibri"/>
                <a:cs typeface="Calibri"/>
              </a:rPr>
              <a:t>o</a:t>
            </a:r>
            <a:r>
              <a:rPr sz="2400" dirty="0">
                <a:latin typeface="Calibri"/>
                <a:cs typeface="Calibri"/>
              </a:rPr>
              <a:t>pe</a:t>
            </a:r>
            <a:r>
              <a:rPr sz="2400" spc="-45" dirty="0">
                <a:latin typeface="Calibri"/>
                <a:cs typeface="Calibri"/>
              </a:rPr>
              <a:t>r</a:t>
            </a:r>
            <a:r>
              <a:rPr sz="2400" spc="-25" dirty="0">
                <a:latin typeface="Calibri"/>
                <a:cs typeface="Calibri"/>
              </a:rPr>
              <a:t>a</a:t>
            </a:r>
            <a:r>
              <a:rPr sz="2400" dirty="0">
                <a:latin typeface="Calibri"/>
                <a:cs typeface="Calibri"/>
              </a:rPr>
              <a:t>ting</a:t>
            </a:r>
            <a:r>
              <a:rPr sz="2400" spc="-20" dirty="0">
                <a:latin typeface="Calibri"/>
                <a:cs typeface="Calibri"/>
              </a:rPr>
              <a:t> </a:t>
            </a:r>
            <a:r>
              <a:rPr sz="2400" spc="-50" dirty="0">
                <a:latin typeface="Calibri"/>
                <a:cs typeface="Calibri"/>
              </a:rPr>
              <a:t>f</a:t>
            </a:r>
            <a:r>
              <a:rPr sz="2400" dirty="0">
                <a:latin typeface="Calibri"/>
                <a:cs typeface="Calibri"/>
              </a:rPr>
              <a:t>o</a:t>
            </a:r>
            <a:r>
              <a:rPr sz="2400" spc="-40" dirty="0">
                <a:latin typeface="Calibri"/>
                <a:cs typeface="Calibri"/>
              </a:rPr>
              <a:t>r</a:t>
            </a:r>
            <a:r>
              <a:rPr sz="2400" dirty="0">
                <a:latin typeface="Calibri"/>
                <a:cs typeface="Calibri"/>
              </a:rPr>
              <a:t>c</a:t>
            </a:r>
            <a:r>
              <a:rPr sz="2400" spc="5" dirty="0">
                <a:latin typeface="Calibri"/>
                <a:cs typeface="Calibri"/>
              </a:rPr>
              <a:t>e</a:t>
            </a:r>
            <a:r>
              <a:rPr sz="2400" dirty="0">
                <a:latin typeface="Calibri"/>
                <a:cs typeface="Calibri"/>
              </a:rPr>
              <a:t>s</a:t>
            </a:r>
          </a:p>
          <a:p>
            <a:pPr marL="329565" indent="-342900">
              <a:lnSpc>
                <a:spcPct val="100000"/>
              </a:lnSpc>
              <a:spcBef>
                <a:spcPts val="575"/>
              </a:spcBef>
              <a:buFont typeface="Arial"/>
              <a:buChar char="•"/>
              <a:tabLst>
                <a:tab pos="330835" algn="l"/>
              </a:tabLst>
            </a:pPr>
            <a:r>
              <a:rPr sz="2400" spc="-20" dirty="0"/>
              <a:t>N</a:t>
            </a:r>
            <a:r>
              <a:rPr sz="2400" spc="-55" dirty="0"/>
              <a:t>a</a:t>
            </a:r>
            <a:r>
              <a:rPr sz="2400" spc="-10" dirty="0"/>
              <a:t>v</a:t>
            </a:r>
            <a:r>
              <a:rPr sz="2400" spc="-15" dirty="0"/>
              <a:t>y</a:t>
            </a:r>
            <a:r>
              <a:rPr sz="2400" dirty="0"/>
              <a:t> </a:t>
            </a:r>
            <a:r>
              <a:rPr sz="2400" spc="-25" dirty="0"/>
              <a:t>S</a:t>
            </a:r>
            <a:r>
              <a:rPr sz="2400" spc="-35" dirty="0"/>
              <a:t>y</a:t>
            </a:r>
            <a:r>
              <a:rPr sz="2400" spc="-30" dirty="0"/>
              <a:t>s</a:t>
            </a:r>
            <a:r>
              <a:rPr sz="2400" spc="-35" dirty="0"/>
              <a:t>t</a:t>
            </a:r>
            <a:r>
              <a:rPr sz="2400" spc="-15" dirty="0"/>
              <a:t>ems</a:t>
            </a:r>
            <a:r>
              <a:rPr sz="2400" spc="-25" dirty="0"/>
              <a:t> </a:t>
            </a:r>
            <a:r>
              <a:rPr sz="2400" spc="-5" dirty="0"/>
              <a:t>Command</a:t>
            </a:r>
            <a:r>
              <a:rPr sz="2400" dirty="0"/>
              <a:t>s</a:t>
            </a:r>
            <a:r>
              <a:rPr sz="2400" spc="-20" dirty="0"/>
              <a:t> </a:t>
            </a:r>
            <a:r>
              <a:rPr sz="2400" dirty="0"/>
              <a:t>include</a:t>
            </a:r>
            <a:r>
              <a:rPr sz="2400" spc="-10" dirty="0"/>
              <a:t>:</a:t>
            </a:r>
            <a:endParaRPr sz="2400" dirty="0"/>
          </a:p>
          <a:p>
            <a:pPr marL="730250" lvl="1" indent="-286385">
              <a:lnSpc>
                <a:spcPct val="100000"/>
              </a:lnSpc>
              <a:spcBef>
                <a:spcPts val="505"/>
              </a:spcBef>
              <a:buFont typeface="Arial"/>
              <a:buChar char="•"/>
              <a:tabLst>
                <a:tab pos="731520" algn="l"/>
              </a:tabLst>
            </a:pPr>
            <a:r>
              <a:rPr sz="2000" dirty="0">
                <a:latin typeface="Calibri"/>
                <a:cs typeface="Calibri"/>
              </a:rPr>
              <a:t>N</a:t>
            </a:r>
            <a:r>
              <a:rPr sz="2000" spc="-35" dirty="0">
                <a:latin typeface="Calibri"/>
                <a:cs typeface="Calibri"/>
              </a:rPr>
              <a:t>a</a:t>
            </a:r>
            <a:r>
              <a:rPr sz="2000" spc="-30" dirty="0">
                <a:latin typeface="Calibri"/>
                <a:cs typeface="Calibri"/>
              </a:rPr>
              <a:t>v</a:t>
            </a:r>
            <a:r>
              <a:rPr sz="2000" dirty="0">
                <a:latin typeface="Calibri"/>
                <a:cs typeface="Calibri"/>
              </a:rPr>
              <a:t>al </a:t>
            </a:r>
            <a:r>
              <a:rPr sz="2000" spc="-5" dirty="0">
                <a:latin typeface="Calibri"/>
                <a:cs typeface="Calibri"/>
              </a:rPr>
              <a:t>Se</a:t>
            </a:r>
            <a:r>
              <a:rPr sz="2000" dirty="0">
                <a:latin typeface="Calibri"/>
                <a:cs typeface="Calibri"/>
              </a:rPr>
              <a:t>a </a:t>
            </a:r>
            <a:r>
              <a:rPr sz="2000" spc="-20" dirty="0">
                <a:latin typeface="Calibri"/>
                <a:cs typeface="Calibri"/>
              </a:rPr>
              <a:t>Sy</a:t>
            </a:r>
            <a:r>
              <a:rPr sz="2000" spc="-30" dirty="0">
                <a:latin typeface="Calibri"/>
                <a:cs typeface="Calibri"/>
              </a:rPr>
              <a:t>s</a:t>
            </a:r>
            <a:r>
              <a:rPr sz="2000" spc="-25" dirty="0">
                <a:latin typeface="Calibri"/>
                <a:cs typeface="Calibri"/>
              </a:rPr>
              <a:t>t</a:t>
            </a:r>
            <a:r>
              <a:rPr sz="2000" dirty="0">
                <a:latin typeface="Calibri"/>
                <a:cs typeface="Calibri"/>
              </a:rPr>
              <a:t>e</a:t>
            </a:r>
            <a:r>
              <a:rPr sz="2000" spc="-10" dirty="0">
                <a:latin typeface="Calibri"/>
                <a:cs typeface="Calibri"/>
              </a:rPr>
              <a:t>m</a:t>
            </a:r>
            <a:r>
              <a:rPr sz="2000" dirty="0">
                <a:latin typeface="Calibri"/>
                <a:cs typeface="Calibri"/>
              </a:rPr>
              <a:t>s</a:t>
            </a:r>
            <a:r>
              <a:rPr sz="2000" spc="10" dirty="0">
                <a:latin typeface="Calibri"/>
                <a:cs typeface="Calibri"/>
              </a:rPr>
              <a:t> </a:t>
            </a:r>
            <a:r>
              <a:rPr sz="2000" spc="-5" dirty="0">
                <a:latin typeface="Calibri"/>
                <a:cs typeface="Calibri"/>
              </a:rPr>
              <a:t>Com</a:t>
            </a:r>
            <a:r>
              <a:rPr sz="2000" spc="-10" dirty="0">
                <a:latin typeface="Calibri"/>
                <a:cs typeface="Calibri"/>
              </a:rPr>
              <a:t>m</a:t>
            </a:r>
            <a:r>
              <a:rPr sz="2000" dirty="0">
                <a:latin typeface="Calibri"/>
                <a:cs typeface="Calibri"/>
              </a:rPr>
              <a:t>and</a:t>
            </a:r>
            <a:r>
              <a:rPr sz="2000" spc="-5" dirty="0">
                <a:latin typeface="Calibri"/>
                <a:cs typeface="Calibri"/>
              </a:rPr>
              <a:t> (</a:t>
            </a:r>
            <a:r>
              <a:rPr sz="2000" spc="5" dirty="0">
                <a:latin typeface="Calibri"/>
                <a:cs typeface="Calibri"/>
              </a:rPr>
              <a:t>N</a:t>
            </a:r>
            <a:r>
              <a:rPr sz="2000" spc="-80" dirty="0">
                <a:latin typeface="Calibri"/>
                <a:cs typeface="Calibri"/>
              </a:rPr>
              <a:t>A</a:t>
            </a:r>
            <a:r>
              <a:rPr sz="2000" spc="-10" dirty="0">
                <a:latin typeface="Calibri"/>
                <a:cs typeface="Calibri"/>
              </a:rPr>
              <a:t>V</a:t>
            </a:r>
            <a:r>
              <a:rPr sz="2000" spc="-5" dirty="0">
                <a:latin typeface="Calibri"/>
                <a:cs typeface="Calibri"/>
              </a:rPr>
              <a:t>S</a:t>
            </a:r>
            <a:r>
              <a:rPr sz="2000" spc="-15" dirty="0">
                <a:latin typeface="Calibri"/>
                <a:cs typeface="Calibri"/>
              </a:rPr>
              <a:t>E</a:t>
            </a:r>
            <a:r>
              <a:rPr sz="2000" dirty="0">
                <a:latin typeface="Calibri"/>
                <a:cs typeface="Calibri"/>
              </a:rPr>
              <a:t>A)</a:t>
            </a:r>
          </a:p>
          <a:p>
            <a:pPr marL="730250" lvl="1" indent="-286385">
              <a:lnSpc>
                <a:spcPct val="100000"/>
              </a:lnSpc>
              <a:spcBef>
                <a:spcPts val="480"/>
              </a:spcBef>
              <a:buFont typeface="Arial"/>
              <a:buChar char="•"/>
              <a:tabLst>
                <a:tab pos="731520" algn="l"/>
              </a:tabLst>
            </a:pPr>
            <a:r>
              <a:rPr sz="2000" dirty="0">
                <a:latin typeface="Calibri"/>
                <a:cs typeface="Calibri"/>
              </a:rPr>
              <a:t>N</a:t>
            </a:r>
            <a:r>
              <a:rPr sz="2000" spc="-35" dirty="0">
                <a:latin typeface="Calibri"/>
                <a:cs typeface="Calibri"/>
              </a:rPr>
              <a:t>a</a:t>
            </a:r>
            <a:r>
              <a:rPr sz="2000" spc="-30" dirty="0">
                <a:latin typeface="Calibri"/>
                <a:cs typeface="Calibri"/>
              </a:rPr>
              <a:t>v</a:t>
            </a:r>
            <a:r>
              <a:rPr sz="2000" dirty="0">
                <a:latin typeface="Calibri"/>
                <a:cs typeface="Calibri"/>
              </a:rPr>
              <a:t>al Air</a:t>
            </a:r>
            <a:r>
              <a:rPr sz="2000" spc="-5" dirty="0">
                <a:latin typeface="Calibri"/>
                <a:cs typeface="Calibri"/>
              </a:rPr>
              <a:t> </a:t>
            </a:r>
            <a:r>
              <a:rPr sz="2000" spc="-20" dirty="0">
                <a:latin typeface="Calibri"/>
                <a:cs typeface="Calibri"/>
              </a:rPr>
              <a:t>Sy</a:t>
            </a:r>
            <a:r>
              <a:rPr sz="2000" spc="-30" dirty="0">
                <a:latin typeface="Calibri"/>
                <a:cs typeface="Calibri"/>
              </a:rPr>
              <a:t>s</a:t>
            </a:r>
            <a:r>
              <a:rPr sz="2000" spc="-25" dirty="0">
                <a:latin typeface="Calibri"/>
                <a:cs typeface="Calibri"/>
              </a:rPr>
              <a:t>t</a:t>
            </a:r>
            <a:r>
              <a:rPr sz="2000" dirty="0">
                <a:latin typeface="Calibri"/>
                <a:cs typeface="Calibri"/>
              </a:rPr>
              <a:t>e</a:t>
            </a:r>
            <a:r>
              <a:rPr sz="2000" spc="-10" dirty="0">
                <a:latin typeface="Calibri"/>
                <a:cs typeface="Calibri"/>
              </a:rPr>
              <a:t>m</a:t>
            </a:r>
            <a:r>
              <a:rPr sz="2000" dirty="0">
                <a:latin typeface="Calibri"/>
                <a:cs typeface="Calibri"/>
              </a:rPr>
              <a:t>s</a:t>
            </a:r>
            <a:r>
              <a:rPr sz="2000" spc="10" dirty="0">
                <a:latin typeface="Calibri"/>
                <a:cs typeface="Calibri"/>
              </a:rPr>
              <a:t> </a:t>
            </a:r>
            <a:r>
              <a:rPr sz="2000" spc="-5" dirty="0">
                <a:latin typeface="Calibri"/>
                <a:cs typeface="Calibri"/>
              </a:rPr>
              <a:t>Com</a:t>
            </a:r>
            <a:r>
              <a:rPr sz="2000" spc="-10" dirty="0">
                <a:latin typeface="Calibri"/>
                <a:cs typeface="Calibri"/>
              </a:rPr>
              <a:t>m</a:t>
            </a:r>
            <a:r>
              <a:rPr sz="2000" dirty="0">
                <a:latin typeface="Calibri"/>
                <a:cs typeface="Calibri"/>
              </a:rPr>
              <a:t>and</a:t>
            </a:r>
            <a:r>
              <a:rPr sz="2000" spc="-5" dirty="0">
                <a:latin typeface="Calibri"/>
                <a:cs typeface="Calibri"/>
              </a:rPr>
              <a:t> (</a:t>
            </a:r>
            <a:r>
              <a:rPr sz="2000" spc="5" dirty="0">
                <a:latin typeface="Calibri"/>
                <a:cs typeface="Calibri"/>
              </a:rPr>
              <a:t>N</a:t>
            </a:r>
            <a:r>
              <a:rPr sz="2000" spc="-80" dirty="0">
                <a:latin typeface="Calibri"/>
                <a:cs typeface="Calibri"/>
              </a:rPr>
              <a:t>A</a:t>
            </a:r>
            <a:r>
              <a:rPr sz="2000" spc="-95" dirty="0">
                <a:latin typeface="Calibri"/>
                <a:cs typeface="Calibri"/>
              </a:rPr>
              <a:t>V</a:t>
            </a:r>
            <a:r>
              <a:rPr sz="2000" dirty="0">
                <a:latin typeface="Calibri"/>
                <a:cs typeface="Calibri"/>
              </a:rPr>
              <a:t>AIR)</a:t>
            </a:r>
          </a:p>
          <a:p>
            <a:pPr marL="730250" lvl="1" indent="-286385">
              <a:lnSpc>
                <a:spcPct val="100000"/>
              </a:lnSpc>
              <a:spcBef>
                <a:spcPts val="480"/>
              </a:spcBef>
              <a:buFont typeface="Arial"/>
              <a:buChar char="•"/>
              <a:tabLst>
                <a:tab pos="731520" algn="l"/>
              </a:tabLst>
            </a:pPr>
            <a:r>
              <a:rPr sz="2000" dirty="0">
                <a:latin typeface="Calibri"/>
                <a:cs typeface="Calibri"/>
              </a:rPr>
              <a:t>N</a:t>
            </a:r>
            <a:r>
              <a:rPr sz="2000" spc="-35" dirty="0">
                <a:latin typeface="Calibri"/>
                <a:cs typeface="Calibri"/>
              </a:rPr>
              <a:t>a</a:t>
            </a:r>
            <a:r>
              <a:rPr sz="2000" spc="-30" dirty="0">
                <a:latin typeface="Calibri"/>
                <a:cs typeface="Calibri"/>
              </a:rPr>
              <a:t>v</a:t>
            </a:r>
            <a:r>
              <a:rPr sz="2000" dirty="0">
                <a:latin typeface="Calibri"/>
                <a:cs typeface="Calibri"/>
              </a:rPr>
              <a:t>al I</a:t>
            </a:r>
            <a:r>
              <a:rPr sz="2000" spc="-15" dirty="0">
                <a:latin typeface="Calibri"/>
                <a:cs typeface="Calibri"/>
              </a:rPr>
              <a:t>n</a:t>
            </a:r>
            <a:r>
              <a:rPr sz="2000" spc="-40" dirty="0">
                <a:latin typeface="Calibri"/>
                <a:cs typeface="Calibri"/>
              </a:rPr>
              <a:t>f</a:t>
            </a:r>
            <a:r>
              <a:rPr sz="2000" spc="-5" dirty="0">
                <a:latin typeface="Calibri"/>
                <a:cs typeface="Calibri"/>
              </a:rPr>
              <a:t>or</a:t>
            </a:r>
            <a:r>
              <a:rPr sz="2000" spc="-10" dirty="0">
                <a:latin typeface="Calibri"/>
                <a:cs typeface="Calibri"/>
              </a:rPr>
              <a:t>m</a:t>
            </a:r>
            <a:r>
              <a:rPr sz="2000" spc="-25" dirty="0">
                <a:latin typeface="Calibri"/>
                <a:cs typeface="Calibri"/>
              </a:rPr>
              <a:t>a</a:t>
            </a:r>
            <a:r>
              <a:rPr sz="2000" dirty="0">
                <a:latin typeface="Calibri"/>
                <a:cs typeface="Calibri"/>
              </a:rPr>
              <a:t>tion</a:t>
            </a:r>
            <a:r>
              <a:rPr sz="2000" spc="-25" dirty="0">
                <a:latin typeface="Calibri"/>
                <a:cs typeface="Calibri"/>
              </a:rPr>
              <a:t> </a:t>
            </a:r>
            <a:r>
              <a:rPr sz="2000" spc="-70" dirty="0">
                <a:latin typeface="Calibri"/>
                <a:cs typeface="Calibri"/>
              </a:rPr>
              <a:t>W</a:t>
            </a:r>
            <a:r>
              <a:rPr sz="2000" dirty="0">
                <a:latin typeface="Calibri"/>
                <a:cs typeface="Calibri"/>
              </a:rPr>
              <a:t>ar</a:t>
            </a:r>
            <a:r>
              <a:rPr sz="2000" spc="-40" dirty="0">
                <a:latin typeface="Calibri"/>
                <a:cs typeface="Calibri"/>
              </a:rPr>
              <a:t>f</a:t>
            </a:r>
            <a:r>
              <a:rPr sz="2000" dirty="0">
                <a:latin typeface="Calibri"/>
                <a:cs typeface="Calibri"/>
              </a:rPr>
              <a:t>a</a:t>
            </a:r>
            <a:r>
              <a:rPr sz="2000" spc="-30" dirty="0">
                <a:latin typeface="Calibri"/>
                <a:cs typeface="Calibri"/>
              </a:rPr>
              <a:t>r</a:t>
            </a:r>
            <a:r>
              <a:rPr sz="2000" dirty="0">
                <a:latin typeface="Calibri"/>
                <a:cs typeface="Calibri"/>
              </a:rPr>
              <a:t>e </a:t>
            </a:r>
            <a:r>
              <a:rPr sz="2000" spc="-20" dirty="0">
                <a:latin typeface="Calibri"/>
                <a:cs typeface="Calibri"/>
              </a:rPr>
              <a:t>Sy</a:t>
            </a:r>
            <a:r>
              <a:rPr sz="2000" spc="-30" dirty="0">
                <a:latin typeface="Calibri"/>
                <a:cs typeface="Calibri"/>
              </a:rPr>
              <a:t>s</a:t>
            </a:r>
            <a:r>
              <a:rPr sz="2000" spc="-25" dirty="0">
                <a:latin typeface="Calibri"/>
                <a:cs typeface="Calibri"/>
              </a:rPr>
              <a:t>t</a:t>
            </a:r>
            <a:r>
              <a:rPr sz="2000" dirty="0">
                <a:latin typeface="Calibri"/>
                <a:cs typeface="Calibri"/>
              </a:rPr>
              <a:t>e</a:t>
            </a:r>
            <a:r>
              <a:rPr sz="2000" spc="-10" dirty="0">
                <a:latin typeface="Calibri"/>
                <a:cs typeface="Calibri"/>
              </a:rPr>
              <a:t>m</a:t>
            </a:r>
            <a:r>
              <a:rPr sz="2000" dirty="0">
                <a:latin typeface="Calibri"/>
                <a:cs typeface="Calibri"/>
              </a:rPr>
              <a:t>s</a:t>
            </a:r>
            <a:r>
              <a:rPr sz="2000" spc="20" dirty="0">
                <a:latin typeface="Calibri"/>
                <a:cs typeface="Calibri"/>
              </a:rPr>
              <a:t> </a:t>
            </a:r>
            <a:r>
              <a:rPr sz="2000" spc="-5" dirty="0">
                <a:latin typeface="Calibri"/>
                <a:cs typeface="Calibri"/>
              </a:rPr>
              <a:t>Com</a:t>
            </a:r>
            <a:r>
              <a:rPr sz="2000" spc="-10" dirty="0">
                <a:latin typeface="Calibri"/>
                <a:cs typeface="Calibri"/>
              </a:rPr>
              <a:t>m</a:t>
            </a:r>
            <a:r>
              <a:rPr sz="2000" dirty="0">
                <a:latin typeface="Calibri"/>
                <a:cs typeface="Calibri"/>
              </a:rPr>
              <a:t>and</a:t>
            </a:r>
            <a:r>
              <a:rPr sz="2000" spc="-15" dirty="0">
                <a:latin typeface="Calibri"/>
                <a:cs typeface="Calibri"/>
              </a:rPr>
              <a:t> </a:t>
            </a:r>
            <a:r>
              <a:rPr sz="2000" spc="-5" dirty="0">
                <a:latin typeface="Calibri"/>
                <a:cs typeface="Calibri"/>
              </a:rPr>
              <a:t>(</a:t>
            </a:r>
            <a:r>
              <a:rPr sz="2000" spc="5" dirty="0">
                <a:latin typeface="Calibri"/>
                <a:cs typeface="Calibri"/>
              </a:rPr>
              <a:t>N</a:t>
            </a:r>
            <a:r>
              <a:rPr sz="2000" spc="-80" dirty="0">
                <a:latin typeface="Calibri"/>
                <a:cs typeface="Calibri"/>
              </a:rPr>
              <a:t>A</a:t>
            </a:r>
            <a:r>
              <a:rPr sz="2000" spc="-5" dirty="0">
                <a:latin typeface="Calibri"/>
                <a:cs typeface="Calibri"/>
              </a:rPr>
              <a:t>V</a:t>
            </a:r>
            <a:r>
              <a:rPr sz="2000" spc="-90" dirty="0">
                <a:latin typeface="Calibri"/>
                <a:cs typeface="Calibri"/>
              </a:rPr>
              <a:t>W</a:t>
            </a:r>
            <a:r>
              <a:rPr sz="2000" dirty="0">
                <a:latin typeface="Calibri"/>
                <a:cs typeface="Calibri"/>
              </a:rPr>
              <a:t>A</a:t>
            </a:r>
            <a:r>
              <a:rPr sz="2000" spc="20" dirty="0">
                <a:latin typeface="Calibri"/>
                <a:cs typeface="Calibri"/>
              </a:rPr>
              <a:t>R</a:t>
            </a:r>
            <a:r>
              <a:rPr sz="2000" dirty="0">
                <a:latin typeface="Calibri"/>
                <a:cs typeface="Calibri"/>
              </a:rPr>
              <a:t>)</a:t>
            </a:r>
          </a:p>
          <a:p>
            <a:pPr marL="730250" lvl="1" indent="-286385">
              <a:lnSpc>
                <a:spcPct val="100000"/>
              </a:lnSpc>
              <a:spcBef>
                <a:spcPts val="480"/>
              </a:spcBef>
              <a:buFont typeface="Arial"/>
              <a:buChar char="•"/>
              <a:tabLst>
                <a:tab pos="731520" algn="l"/>
              </a:tabLst>
            </a:pPr>
            <a:r>
              <a:rPr sz="2000" dirty="0">
                <a:latin typeface="Calibri"/>
                <a:cs typeface="Calibri"/>
              </a:rPr>
              <a:t>N</a:t>
            </a:r>
            <a:r>
              <a:rPr sz="2000" spc="-35" dirty="0">
                <a:latin typeface="Calibri"/>
                <a:cs typeface="Calibri"/>
              </a:rPr>
              <a:t>a</a:t>
            </a:r>
            <a:r>
              <a:rPr sz="2000" spc="-30" dirty="0">
                <a:latin typeface="Calibri"/>
                <a:cs typeface="Calibri"/>
              </a:rPr>
              <a:t>v</a:t>
            </a:r>
            <a:r>
              <a:rPr sz="2000" dirty="0">
                <a:latin typeface="Calibri"/>
                <a:cs typeface="Calibri"/>
              </a:rPr>
              <a:t>al </a:t>
            </a:r>
            <a:r>
              <a:rPr sz="2000" spc="-5" dirty="0">
                <a:latin typeface="Calibri"/>
                <a:cs typeface="Calibri"/>
              </a:rPr>
              <a:t>S</a:t>
            </a:r>
            <a:r>
              <a:rPr sz="2000" dirty="0">
                <a:latin typeface="Calibri"/>
                <a:cs typeface="Calibri"/>
              </a:rPr>
              <a:t>u</a:t>
            </a:r>
            <a:r>
              <a:rPr sz="2000" spc="-5" dirty="0">
                <a:latin typeface="Calibri"/>
                <a:cs typeface="Calibri"/>
              </a:rPr>
              <a:t>p</a:t>
            </a:r>
            <a:r>
              <a:rPr sz="2000" spc="5" dirty="0">
                <a:latin typeface="Calibri"/>
                <a:cs typeface="Calibri"/>
              </a:rPr>
              <a:t>p</a:t>
            </a:r>
            <a:r>
              <a:rPr sz="2000" dirty="0">
                <a:latin typeface="Calibri"/>
                <a:cs typeface="Calibri"/>
              </a:rPr>
              <a:t>ly</a:t>
            </a:r>
            <a:r>
              <a:rPr sz="2000" spc="-35" dirty="0">
                <a:latin typeface="Calibri"/>
                <a:cs typeface="Calibri"/>
              </a:rPr>
              <a:t> </a:t>
            </a:r>
            <a:r>
              <a:rPr sz="2000" spc="-25" dirty="0">
                <a:latin typeface="Calibri"/>
                <a:cs typeface="Calibri"/>
              </a:rPr>
              <a:t>S</a:t>
            </a:r>
            <a:r>
              <a:rPr sz="2000" spc="-20" dirty="0">
                <a:latin typeface="Calibri"/>
                <a:cs typeface="Calibri"/>
              </a:rPr>
              <a:t>y</a:t>
            </a:r>
            <a:r>
              <a:rPr sz="2000" spc="-30" dirty="0">
                <a:latin typeface="Calibri"/>
                <a:cs typeface="Calibri"/>
              </a:rPr>
              <a:t>s</a:t>
            </a:r>
            <a:r>
              <a:rPr sz="2000" spc="-25" dirty="0">
                <a:latin typeface="Calibri"/>
                <a:cs typeface="Calibri"/>
              </a:rPr>
              <a:t>t</a:t>
            </a:r>
            <a:r>
              <a:rPr sz="2000" dirty="0">
                <a:latin typeface="Calibri"/>
                <a:cs typeface="Calibri"/>
              </a:rPr>
              <a:t>e</a:t>
            </a:r>
            <a:r>
              <a:rPr sz="2000" spc="-10" dirty="0">
                <a:latin typeface="Calibri"/>
                <a:cs typeface="Calibri"/>
              </a:rPr>
              <a:t>m</a:t>
            </a:r>
            <a:r>
              <a:rPr sz="2000" dirty="0">
                <a:latin typeface="Calibri"/>
                <a:cs typeface="Calibri"/>
              </a:rPr>
              <a:t>s</a:t>
            </a:r>
            <a:r>
              <a:rPr sz="2000" spc="20" dirty="0">
                <a:latin typeface="Calibri"/>
                <a:cs typeface="Calibri"/>
              </a:rPr>
              <a:t> </a:t>
            </a:r>
            <a:r>
              <a:rPr sz="2000" spc="-5" dirty="0">
                <a:latin typeface="Calibri"/>
                <a:cs typeface="Calibri"/>
              </a:rPr>
              <a:t>Com</a:t>
            </a:r>
            <a:r>
              <a:rPr sz="2000" spc="-10" dirty="0">
                <a:latin typeface="Calibri"/>
                <a:cs typeface="Calibri"/>
              </a:rPr>
              <a:t>m</a:t>
            </a:r>
            <a:r>
              <a:rPr sz="2000" dirty="0">
                <a:latin typeface="Calibri"/>
                <a:cs typeface="Calibri"/>
              </a:rPr>
              <a:t>and</a:t>
            </a:r>
            <a:r>
              <a:rPr sz="2000" spc="-15" dirty="0">
                <a:latin typeface="Calibri"/>
                <a:cs typeface="Calibri"/>
              </a:rPr>
              <a:t> </a:t>
            </a:r>
            <a:r>
              <a:rPr sz="2000" spc="-5" dirty="0">
                <a:latin typeface="Calibri"/>
                <a:cs typeface="Calibri"/>
              </a:rPr>
              <a:t>(</a:t>
            </a:r>
            <a:r>
              <a:rPr sz="2000" spc="5" dirty="0">
                <a:latin typeface="Calibri"/>
                <a:cs typeface="Calibri"/>
              </a:rPr>
              <a:t>N</a:t>
            </a:r>
            <a:r>
              <a:rPr sz="2000" spc="-80" dirty="0">
                <a:latin typeface="Calibri"/>
                <a:cs typeface="Calibri"/>
              </a:rPr>
              <a:t>A</a:t>
            </a:r>
            <a:r>
              <a:rPr sz="2000" spc="-10" dirty="0">
                <a:latin typeface="Calibri"/>
                <a:cs typeface="Calibri"/>
              </a:rPr>
              <a:t>V</a:t>
            </a:r>
            <a:r>
              <a:rPr sz="2000" spc="-5" dirty="0">
                <a:latin typeface="Calibri"/>
                <a:cs typeface="Calibri"/>
              </a:rPr>
              <a:t>SUP)</a:t>
            </a:r>
            <a:endParaRPr sz="2000" dirty="0">
              <a:latin typeface="Calibri"/>
              <a:cs typeface="Calibri"/>
            </a:endParaRPr>
          </a:p>
          <a:p>
            <a:pPr marL="730250" lvl="1" indent="-286385">
              <a:lnSpc>
                <a:spcPct val="100000"/>
              </a:lnSpc>
              <a:spcBef>
                <a:spcPts val="480"/>
              </a:spcBef>
              <a:buFont typeface="Arial"/>
              <a:buChar char="•"/>
              <a:tabLst>
                <a:tab pos="731520" algn="l"/>
              </a:tabLst>
            </a:pPr>
            <a:r>
              <a:rPr sz="2000" dirty="0">
                <a:latin typeface="Calibri"/>
                <a:cs typeface="Calibri"/>
              </a:rPr>
              <a:t>N</a:t>
            </a:r>
            <a:r>
              <a:rPr sz="2000" spc="-40" dirty="0">
                <a:latin typeface="Calibri"/>
                <a:cs typeface="Calibri"/>
              </a:rPr>
              <a:t>a</a:t>
            </a:r>
            <a:r>
              <a:rPr sz="2000" spc="-30" dirty="0">
                <a:latin typeface="Calibri"/>
                <a:cs typeface="Calibri"/>
              </a:rPr>
              <a:t>v</a:t>
            </a:r>
            <a:r>
              <a:rPr sz="2000" dirty="0">
                <a:latin typeface="Calibri"/>
                <a:cs typeface="Calibri"/>
              </a:rPr>
              <a:t>al</a:t>
            </a:r>
            <a:r>
              <a:rPr sz="2000" spc="-5" dirty="0">
                <a:latin typeface="Calibri"/>
                <a:cs typeface="Calibri"/>
              </a:rPr>
              <a:t> </a:t>
            </a:r>
            <a:r>
              <a:rPr sz="2000" spc="-45" dirty="0">
                <a:latin typeface="Calibri"/>
                <a:cs typeface="Calibri"/>
              </a:rPr>
              <a:t>F</a:t>
            </a:r>
            <a:r>
              <a:rPr sz="2000" dirty="0">
                <a:latin typeface="Calibri"/>
                <a:cs typeface="Calibri"/>
              </a:rPr>
              <a:t>aci</a:t>
            </a:r>
            <a:r>
              <a:rPr sz="2000" spc="-10" dirty="0">
                <a:latin typeface="Calibri"/>
                <a:cs typeface="Calibri"/>
              </a:rPr>
              <a:t>l</a:t>
            </a:r>
            <a:r>
              <a:rPr sz="2000" dirty="0">
                <a:latin typeface="Calibri"/>
                <a:cs typeface="Calibri"/>
              </a:rPr>
              <a:t>it</a:t>
            </a:r>
            <a:r>
              <a:rPr sz="2000" spc="-15" dirty="0">
                <a:latin typeface="Calibri"/>
                <a:cs typeface="Calibri"/>
              </a:rPr>
              <a:t>i</a:t>
            </a:r>
            <a:r>
              <a:rPr sz="2000" dirty="0">
                <a:latin typeface="Calibri"/>
                <a:cs typeface="Calibri"/>
              </a:rPr>
              <a:t>es</a:t>
            </a:r>
            <a:r>
              <a:rPr sz="2000" spc="15" dirty="0">
                <a:latin typeface="Calibri"/>
                <a:cs typeface="Calibri"/>
              </a:rPr>
              <a:t> </a:t>
            </a:r>
            <a:r>
              <a:rPr sz="2000" spc="-5" dirty="0">
                <a:latin typeface="Calibri"/>
                <a:cs typeface="Calibri"/>
              </a:rPr>
              <a:t>E</a:t>
            </a:r>
            <a:r>
              <a:rPr sz="2000" spc="5" dirty="0">
                <a:latin typeface="Calibri"/>
                <a:cs typeface="Calibri"/>
              </a:rPr>
              <a:t>n</a:t>
            </a:r>
            <a:r>
              <a:rPr sz="2000" dirty="0">
                <a:latin typeface="Calibri"/>
                <a:cs typeface="Calibri"/>
              </a:rPr>
              <a:t>gine</a:t>
            </a:r>
            <a:r>
              <a:rPr sz="2000" spc="-10" dirty="0">
                <a:latin typeface="Calibri"/>
                <a:cs typeface="Calibri"/>
              </a:rPr>
              <a:t>e</a:t>
            </a:r>
            <a:r>
              <a:rPr sz="2000" dirty="0">
                <a:latin typeface="Calibri"/>
                <a:cs typeface="Calibri"/>
              </a:rPr>
              <a:t>r</a:t>
            </a:r>
            <a:r>
              <a:rPr sz="2000" spc="-10" dirty="0">
                <a:latin typeface="Calibri"/>
                <a:cs typeface="Calibri"/>
              </a:rPr>
              <a:t>i</a:t>
            </a:r>
            <a:r>
              <a:rPr sz="2000" spc="-5" dirty="0">
                <a:latin typeface="Calibri"/>
                <a:cs typeface="Calibri"/>
              </a:rPr>
              <a:t>n</a:t>
            </a:r>
            <a:r>
              <a:rPr sz="2000" dirty="0">
                <a:latin typeface="Calibri"/>
                <a:cs typeface="Calibri"/>
              </a:rPr>
              <a:t>g</a:t>
            </a:r>
            <a:r>
              <a:rPr sz="2000" spc="-15" dirty="0">
                <a:latin typeface="Calibri"/>
                <a:cs typeface="Calibri"/>
              </a:rPr>
              <a:t> </a:t>
            </a:r>
            <a:r>
              <a:rPr sz="2000" spc="-5" dirty="0">
                <a:latin typeface="Calibri"/>
                <a:cs typeface="Calibri"/>
              </a:rPr>
              <a:t>Co</a:t>
            </a:r>
            <a:r>
              <a:rPr sz="2000" spc="-10" dirty="0">
                <a:latin typeface="Calibri"/>
                <a:cs typeface="Calibri"/>
              </a:rPr>
              <a:t>mm</a:t>
            </a:r>
            <a:r>
              <a:rPr sz="2000" dirty="0">
                <a:latin typeface="Calibri"/>
                <a:cs typeface="Calibri"/>
              </a:rPr>
              <a:t>and</a:t>
            </a:r>
            <a:r>
              <a:rPr sz="2000" spc="-20" dirty="0">
                <a:latin typeface="Calibri"/>
                <a:cs typeface="Calibri"/>
              </a:rPr>
              <a:t> </a:t>
            </a:r>
            <a:r>
              <a:rPr sz="2000" spc="-5" dirty="0">
                <a:latin typeface="Calibri"/>
                <a:cs typeface="Calibri"/>
              </a:rPr>
              <a:t>(N</a:t>
            </a:r>
            <a:r>
              <a:rPr sz="2000" spc="-80" dirty="0">
                <a:latin typeface="Calibri"/>
                <a:cs typeface="Calibri"/>
              </a:rPr>
              <a:t>A</a:t>
            </a:r>
            <a:r>
              <a:rPr sz="2000" spc="-5" dirty="0">
                <a:latin typeface="Calibri"/>
                <a:cs typeface="Calibri"/>
              </a:rPr>
              <a:t>V</a:t>
            </a:r>
            <a:r>
              <a:rPr sz="2000" spc="-105" dirty="0">
                <a:latin typeface="Calibri"/>
                <a:cs typeface="Calibri"/>
              </a:rPr>
              <a:t>F</a:t>
            </a:r>
            <a:r>
              <a:rPr sz="2000" spc="-10" dirty="0">
                <a:latin typeface="Calibri"/>
                <a:cs typeface="Calibri"/>
              </a:rPr>
              <a:t>A</a:t>
            </a:r>
            <a:r>
              <a:rPr sz="2000" spc="-5" dirty="0">
                <a:latin typeface="Calibri"/>
                <a:cs typeface="Calibri"/>
              </a:rPr>
              <a:t>C)</a:t>
            </a:r>
            <a:endParaRPr sz="2000" dirty="0">
              <a:latin typeface="Calibri"/>
              <a:cs typeface="Calibri"/>
            </a:endParaRPr>
          </a:p>
        </p:txBody>
      </p:sp>
      <p:sp>
        <p:nvSpPr>
          <p:cNvPr id="9" name="object 8"/>
          <p:cNvSpPr/>
          <p:nvPr/>
        </p:nvSpPr>
        <p:spPr>
          <a:xfrm>
            <a:off x="304800" y="5882640"/>
            <a:ext cx="1862327" cy="717804"/>
          </a:xfrm>
          <a:prstGeom prst="rect">
            <a:avLst/>
          </a:prstGeom>
          <a:blipFill>
            <a:blip r:embed="rId2" cstate="print"/>
            <a:stretch>
              <a:fillRect/>
            </a:stretch>
          </a:blipFill>
        </p:spPr>
        <p:txBody>
          <a:bodyPr wrap="square" lIns="0" tIns="0" rIns="0" bIns="0" rtlCol="0"/>
          <a:lstStyle/>
          <a:p>
            <a:endParaRPr/>
          </a:p>
        </p:txBody>
      </p:sp>
      <p:sp>
        <p:nvSpPr>
          <p:cNvPr id="10" name="object 9"/>
          <p:cNvSpPr/>
          <p:nvPr/>
        </p:nvSpPr>
        <p:spPr>
          <a:xfrm>
            <a:off x="2590800" y="5826252"/>
            <a:ext cx="1143000" cy="80314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503164" y="5830823"/>
            <a:ext cx="1295399" cy="85801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105655" y="5870447"/>
            <a:ext cx="1051560" cy="749807"/>
          </a:xfrm>
          <a:prstGeom prst="rect">
            <a:avLst/>
          </a:prstGeom>
          <a:blipFill>
            <a:blip r:embed="rId5" cstate="print"/>
            <a:stretch>
              <a:fillRect/>
            </a:stretch>
          </a:blipFill>
        </p:spPr>
        <p:txBody>
          <a:bodyPr wrap="square" lIns="0" tIns="0" rIns="0" bIns="0" rtlCol="0"/>
          <a:lstStyle/>
          <a:p>
            <a:endParaRPr/>
          </a:p>
        </p:txBody>
      </p:sp>
      <p:sp>
        <p:nvSpPr>
          <p:cNvPr id="14" name="object 10"/>
          <p:cNvSpPr/>
          <p:nvPr/>
        </p:nvSpPr>
        <p:spPr>
          <a:xfrm>
            <a:off x="7095743" y="5862828"/>
            <a:ext cx="1752600" cy="80314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6723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Commander (TYCOM)</a:t>
            </a:r>
            <a:endParaRPr lang="en-US" dirty="0"/>
          </a:p>
        </p:txBody>
      </p:sp>
      <p:sp>
        <p:nvSpPr>
          <p:cNvPr id="6" name="object 6"/>
          <p:cNvSpPr/>
          <p:nvPr/>
        </p:nvSpPr>
        <p:spPr>
          <a:xfrm>
            <a:off x="631698" y="1495805"/>
            <a:ext cx="3429000" cy="762000"/>
          </a:xfrm>
          <a:custGeom>
            <a:avLst/>
            <a:gdLst/>
            <a:ahLst/>
            <a:cxnLst/>
            <a:rect l="l" t="t" r="r" b="b"/>
            <a:pathLst>
              <a:path w="3429000" h="762000">
                <a:moveTo>
                  <a:pt x="0" y="762000"/>
                </a:moveTo>
                <a:lnTo>
                  <a:pt x="3429000" y="762000"/>
                </a:lnTo>
                <a:lnTo>
                  <a:pt x="3429000" y="0"/>
                </a:lnTo>
                <a:lnTo>
                  <a:pt x="0" y="0"/>
                </a:lnTo>
                <a:lnTo>
                  <a:pt x="0" y="762000"/>
                </a:lnTo>
                <a:close/>
              </a:path>
            </a:pathLst>
          </a:custGeom>
          <a:ln w="50292">
            <a:solidFill>
              <a:srgbClr val="FF0000"/>
            </a:solidFill>
            <a:prstDash val="lgDash"/>
          </a:ln>
        </p:spPr>
        <p:txBody>
          <a:bodyPr wrap="square" lIns="0" tIns="0" rIns="0" bIns="0" rtlCol="0"/>
          <a:lstStyle/>
          <a:p>
            <a:endParaRPr/>
          </a:p>
        </p:txBody>
      </p:sp>
      <p:sp>
        <p:nvSpPr>
          <p:cNvPr id="7" name="object 4"/>
          <p:cNvSpPr txBox="1"/>
          <p:nvPr/>
        </p:nvSpPr>
        <p:spPr>
          <a:xfrm>
            <a:off x="685800" y="2691150"/>
            <a:ext cx="3276600" cy="1661993"/>
          </a:xfrm>
          <a:prstGeom prst="rect">
            <a:avLst/>
          </a:prstGeom>
          <a:ln w="12192">
            <a:solidFill>
              <a:srgbClr val="16375E"/>
            </a:solidFill>
          </a:ln>
        </p:spPr>
        <p:txBody>
          <a:bodyPr vert="horz" wrap="square" lIns="0" tIns="0" rIns="0" bIns="0" rtlCol="0">
            <a:spAutoFit/>
          </a:bodyPr>
          <a:lstStyle/>
          <a:p>
            <a:pPr marL="95250" marR="90170" algn="ctr">
              <a:lnSpc>
                <a:spcPct val="100000"/>
              </a:lnSpc>
            </a:pPr>
            <a:r>
              <a:rPr sz="1800" spc="-5" dirty="0">
                <a:solidFill>
                  <a:srgbClr val="002060"/>
                </a:solidFill>
                <a:latin typeface="Calibri"/>
                <a:cs typeface="Calibri"/>
              </a:rPr>
              <a:t>Ca</a:t>
            </a:r>
            <a:r>
              <a:rPr sz="1800" dirty="0">
                <a:solidFill>
                  <a:srgbClr val="002060"/>
                </a:solidFill>
                <a:latin typeface="Calibri"/>
                <a:cs typeface="Calibri"/>
              </a:rPr>
              <a:t>p</a:t>
            </a:r>
            <a:r>
              <a:rPr sz="1800" spc="-5" dirty="0">
                <a:solidFill>
                  <a:srgbClr val="002060"/>
                </a:solidFill>
                <a:latin typeface="Calibri"/>
                <a:cs typeface="Calibri"/>
              </a:rPr>
              <a:t>i</a:t>
            </a:r>
            <a:r>
              <a:rPr sz="1800" spc="-40" dirty="0">
                <a:solidFill>
                  <a:srgbClr val="002060"/>
                </a:solidFill>
                <a:latin typeface="Calibri"/>
                <a:cs typeface="Calibri"/>
              </a:rPr>
              <a:t>t</a:t>
            </a:r>
            <a:r>
              <a:rPr sz="1800" dirty="0">
                <a:solidFill>
                  <a:srgbClr val="002060"/>
                </a:solidFill>
                <a:latin typeface="Calibri"/>
                <a:cs typeface="Calibri"/>
              </a:rPr>
              <a:t>al</a:t>
            </a:r>
            <a:r>
              <a:rPr sz="1800" spc="5" dirty="0">
                <a:solidFill>
                  <a:srgbClr val="002060"/>
                </a:solidFill>
                <a:latin typeface="Calibri"/>
                <a:cs typeface="Calibri"/>
              </a:rPr>
              <a:t> </a:t>
            </a:r>
            <a:r>
              <a:rPr sz="1800" spc="-5" dirty="0">
                <a:solidFill>
                  <a:srgbClr val="002060"/>
                </a:solidFill>
                <a:latin typeface="Calibri"/>
                <a:cs typeface="Calibri"/>
              </a:rPr>
              <a:t>Shi</a:t>
            </a:r>
            <a:r>
              <a:rPr sz="1800" spc="-10" dirty="0">
                <a:solidFill>
                  <a:srgbClr val="002060"/>
                </a:solidFill>
                <a:latin typeface="Calibri"/>
                <a:cs typeface="Calibri"/>
              </a:rPr>
              <a:t>p</a:t>
            </a:r>
            <a:r>
              <a:rPr sz="1800" spc="-15" dirty="0">
                <a:solidFill>
                  <a:srgbClr val="002060"/>
                </a:solidFill>
                <a:latin typeface="Calibri"/>
                <a:cs typeface="Calibri"/>
              </a:rPr>
              <a:t>s</a:t>
            </a:r>
            <a:r>
              <a:rPr sz="1800" spc="-5" dirty="0">
                <a:solidFill>
                  <a:srgbClr val="002060"/>
                </a:solidFill>
                <a:latin typeface="Calibri"/>
                <a:cs typeface="Calibri"/>
              </a:rPr>
              <a:t>,</a:t>
            </a:r>
            <a:r>
              <a:rPr sz="1800" spc="10" dirty="0">
                <a:solidFill>
                  <a:srgbClr val="002060"/>
                </a:solidFill>
                <a:latin typeface="Calibri"/>
                <a:cs typeface="Calibri"/>
              </a:rPr>
              <a:t> </a:t>
            </a:r>
            <a:r>
              <a:rPr sz="1800" spc="-5" dirty="0">
                <a:solidFill>
                  <a:srgbClr val="002060"/>
                </a:solidFill>
                <a:latin typeface="Calibri"/>
                <a:cs typeface="Calibri"/>
              </a:rPr>
              <a:t>Su</a:t>
            </a:r>
            <a:r>
              <a:rPr sz="1800" dirty="0">
                <a:solidFill>
                  <a:srgbClr val="002060"/>
                </a:solidFill>
                <a:latin typeface="Calibri"/>
                <a:cs typeface="Calibri"/>
              </a:rPr>
              <a:t>b</a:t>
            </a:r>
            <a:r>
              <a:rPr sz="1800" spc="-10" dirty="0">
                <a:solidFill>
                  <a:srgbClr val="002060"/>
                </a:solidFill>
                <a:latin typeface="Calibri"/>
                <a:cs typeface="Calibri"/>
              </a:rPr>
              <a:t>mar</a:t>
            </a:r>
            <a:r>
              <a:rPr sz="1800" spc="-15" dirty="0">
                <a:solidFill>
                  <a:srgbClr val="002060"/>
                </a:solidFill>
                <a:latin typeface="Calibri"/>
                <a:cs typeface="Calibri"/>
              </a:rPr>
              <a:t>in</a:t>
            </a:r>
            <a:r>
              <a:rPr sz="1800" spc="-10" dirty="0">
                <a:solidFill>
                  <a:srgbClr val="002060"/>
                </a:solidFill>
                <a:latin typeface="Calibri"/>
                <a:cs typeface="Calibri"/>
              </a:rPr>
              <a:t>e</a:t>
            </a:r>
            <a:r>
              <a:rPr sz="1800" spc="15" dirty="0">
                <a:solidFill>
                  <a:srgbClr val="002060"/>
                </a:solidFill>
                <a:latin typeface="Calibri"/>
                <a:cs typeface="Calibri"/>
              </a:rPr>
              <a:t> </a:t>
            </a:r>
            <a:r>
              <a:rPr sz="1800" spc="-15" dirty="0">
                <a:solidFill>
                  <a:srgbClr val="002060"/>
                </a:solidFill>
                <a:latin typeface="Calibri"/>
                <a:cs typeface="Calibri"/>
              </a:rPr>
              <a:t>G</a:t>
            </a:r>
            <a:r>
              <a:rPr sz="1800" spc="-35" dirty="0">
                <a:solidFill>
                  <a:srgbClr val="002060"/>
                </a:solidFill>
                <a:latin typeface="Calibri"/>
                <a:cs typeface="Calibri"/>
              </a:rPr>
              <a:t>r</a:t>
            </a:r>
            <a:r>
              <a:rPr sz="1800" spc="-5" dirty="0">
                <a:solidFill>
                  <a:srgbClr val="002060"/>
                </a:solidFill>
                <a:latin typeface="Calibri"/>
                <a:cs typeface="Calibri"/>
              </a:rPr>
              <a:t>ou</a:t>
            </a:r>
            <a:r>
              <a:rPr sz="1800" spc="-10" dirty="0">
                <a:solidFill>
                  <a:srgbClr val="002060"/>
                </a:solidFill>
                <a:latin typeface="Calibri"/>
                <a:cs typeface="Calibri"/>
              </a:rPr>
              <a:t>p</a:t>
            </a:r>
            <a:r>
              <a:rPr sz="1800" spc="-15" dirty="0">
                <a:solidFill>
                  <a:srgbClr val="002060"/>
                </a:solidFill>
                <a:latin typeface="Calibri"/>
                <a:cs typeface="Calibri"/>
              </a:rPr>
              <a:t>s, De</a:t>
            </a:r>
            <a:r>
              <a:rPr sz="1800" spc="-30" dirty="0">
                <a:solidFill>
                  <a:srgbClr val="002060"/>
                </a:solidFill>
                <a:latin typeface="Calibri"/>
                <a:cs typeface="Calibri"/>
              </a:rPr>
              <a:t>s</a:t>
            </a:r>
            <a:r>
              <a:rPr sz="1800" spc="-10" dirty="0">
                <a:solidFill>
                  <a:srgbClr val="002060"/>
                </a:solidFill>
                <a:latin typeface="Calibri"/>
                <a:cs typeface="Calibri"/>
              </a:rPr>
              <a:t>t</a:t>
            </a:r>
            <a:r>
              <a:rPr sz="1800" spc="-40" dirty="0">
                <a:solidFill>
                  <a:srgbClr val="002060"/>
                </a:solidFill>
                <a:latin typeface="Calibri"/>
                <a:cs typeface="Calibri"/>
              </a:rPr>
              <a:t>r</a:t>
            </a:r>
            <a:r>
              <a:rPr sz="1800" spc="-15" dirty="0">
                <a:solidFill>
                  <a:srgbClr val="002060"/>
                </a:solidFill>
                <a:latin typeface="Calibri"/>
                <a:cs typeface="Calibri"/>
              </a:rPr>
              <a:t>o</a:t>
            </a:r>
            <a:r>
              <a:rPr sz="1800" spc="-35" dirty="0">
                <a:solidFill>
                  <a:srgbClr val="002060"/>
                </a:solidFill>
                <a:latin typeface="Calibri"/>
                <a:cs typeface="Calibri"/>
              </a:rPr>
              <a:t>y</a:t>
            </a:r>
            <a:r>
              <a:rPr sz="1800" spc="-10" dirty="0">
                <a:solidFill>
                  <a:srgbClr val="002060"/>
                </a:solidFill>
                <a:latin typeface="Calibri"/>
                <a:cs typeface="Calibri"/>
              </a:rPr>
              <a:t>er</a:t>
            </a:r>
            <a:r>
              <a:rPr sz="1800" spc="10" dirty="0">
                <a:solidFill>
                  <a:srgbClr val="002060"/>
                </a:solidFill>
                <a:latin typeface="Calibri"/>
                <a:cs typeface="Calibri"/>
              </a:rPr>
              <a:t> </a:t>
            </a:r>
            <a:r>
              <a:rPr sz="1800" spc="-5" dirty="0">
                <a:solidFill>
                  <a:srgbClr val="002060"/>
                </a:solidFill>
                <a:latin typeface="Calibri"/>
                <a:cs typeface="Calibri"/>
              </a:rPr>
              <a:t>Sq</a:t>
            </a:r>
            <a:r>
              <a:rPr sz="1800" dirty="0">
                <a:solidFill>
                  <a:srgbClr val="002060"/>
                </a:solidFill>
                <a:latin typeface="Calibri"/>
                <a:cs typeface="Calibri"/>
              </a:rPr>
              <a:t>uad</a:t>
            </a:r>
            <a:r>
              <a:rPr sz="1800" spc="-25" dirty="0">
                <a:solidFill>
                  <a:srgbClr val="002060"/>
                </a:solidFill>
                <a:latin typeface="Calibri"/>
                <a:cs typeface="Calibri"/>
              </a:rPr>
              <a:t>r</a:t>
            </a:r>
            <a:r>
              <a:rPr sz="1800" spc="-5" dirty="0">
                <a:solidFill>
                  <a:srgbClr val="002060"/>
                </a:solidFill>
                <a:latin typeface="Calibri"/>
                <a:cs typeface="Calibri"/>
              </a:rPr>
              <a:t>on</a:t>
            </a:r>
            <a:r>
              <a:rPr sz="1800" spc="5" dirty="0">
                <a:solidFill>
                  <a:srgbClr val="002060"/>
                </a:solidFill>
                <a:latin typeface="Calibri"/>
                <a:cs typeface="Calibri"/>
              </a:rPr>
              <a:t>s</a:t>
            </a:r>
            <a:r>
              <a:rPr sz="1800" spc="-5" dirty="0">
                <a:solidFill>
                  <a:srgbClr val="002060"/>
                </a:solidFill>
                <a:latin typeface="Calibri"/>
                <a:cs typeface="Calibri"/>
              </a:rPr>
              <a:t>,</a:t>
            </a:r>
            <a:r>
              <a:rPr sz="1800" spc="-10" dirty="0">
                <a:solidFill>
                  <a:srgbClr val="002060"/>
                </a:solidFill>
                <a:latin typeface="Calibri"/>
                <a:cs typeface="Calibri"/>
              </a:rPr>
              <a:t> Amp</a:t>
            </a:r>
            <a:r>
              <a:rPr sz="1800" spc="-5" dirty="0">
                <a:solidFill>
                  <a:srgbClr val="002060"/>
                </a:solidFill>
                <a:latin typeface="Calibri"/>
                <a:cs typeface="Calibri"/>
              </a:rPr>
              <a:t>hibiou</a:t>
            </a:r>
            <a:r>
              <a:rPr sz="1800" dirty="0">
                <a:solidFill>
                  <a:srgbClr val="002060"/>
                </a:solidFill>
                <a:latin typeface="Calibri"/>
                <a:cs typeface="Calibri"/>
              </a:rPr>
              <a:t>s</a:t>
            </a:r>
            <a:r>
              <a:rPr sz="1800" spc="15" dirty="0">
                <a:solidFill>
                  <a:srgbClr val="002060"/>
                </a:solidFill>
                <a:latin typeface="Calibri"/>
                <a:cs typeface="Calibri"/>
              </a:rPr>
              <a:t> </a:t>
            </a:r>
            <a:r>
              <a:rPr sz="1800" spc="-5" dirty="0">
                <a:solidFill>
                  <a:srgbClr val="002060"/>
                </a:solidFill>
                <a:latin typeface="Calibri"/>
                <a:cs typeface="Calibri"/>
              </a:rPr>
              <a:t>Sq</a:t>
            </a:r>
            <a:r>
              <a:rPr sz="1800" dirty="0">
                <a:solidFill>
                  <a:srgbClr val="002060"/>
                </a:solidFill>
                <a:latin typeface="Calibri"/>
                <a:cs typeface="Calibri"/>
              </a:rPr>
              <a:t>uad</a:t>
            </a:r>
            <a:r>
              <a:rPr sz="1800" spc="-25" dirty="0">
                <a:solidFill>
                  <a:srgbClr val="002060"/>
                </a:solidFill>
                <a:latin typeface="Calibri"/>
                <a:cs typeface="Calibri"/>
              </a:rPr>
              <a:t>r</a:t>
            </a:r>
            <a:r>
              <a:rPr sz="1800" spc="-5" dirty="0">
                <a:solidFill>
                  <a:srgbClr val="002060"/>
                </a:solidFill>
                <a:latin typeface="Calibri"/>
                <a:cs typeface="Calibri"/>
              </a:rPr>
              <a:t>on</a:t>
            </a:r>
            <a:r>
              <a:rPr sz="1800" spc="5" dirty="0">
                <a:solidFill>
                  <a:srgbClr val="002060"/>
                </a:solidFill>
                <a:latin typeface="Calibri"/>
                <a:cs typeface="Calibri"/>
              </a:rPr>
              <a:t>s</a:t>
            </a:r>
            <a:r>
              <a:rPr sz="1800" spc="-5" dirty="0">
                <a:solidFill>
                  <a:srgbClr val="002060"/>
                </a:solidFill>
                <a:latin typeface="Calibri"/>
                <a:cs typeface="Calibri"/>
              </a:rPr>
              <a:t>, </a:t>
            </a:r>
            <a:r>
              <a:rPr sz="1800" spc="-50" dirty="0">
                <a:solidFill>
                  <a:srgbClr val="002060"/>
                </a:solidFill>
                <a:latin typeface="Calibri"/>
                <a:cs typeface="Calibri"/>
              </a:rPr>
              <a:t>A</a:t>
            </a:r>
            <a:r>
              <a:rPr sz="1800" dirty="0">
                <a:solidFill>
                  <a:srgbClr val="002060"/>
                </a:solidFill>
                <a:latin typeface="Calibri"/>
                <a:cs typeface="Calibri"/>
              </a:rPr>
              <a:t>vi</a:t>
            </a:r>
            <a:r>
              <a:rPr sz="1800" spc="-15" dirty="0">
                <a:solidFill>
                  <a:srgbClr val="002060"/>
                </a:solidFill>
                <a:latin typeface="Calibri"/>
                <a:cs typeface="Calibri"/>
              </a:rPr>
              <a:t>a</a:t>
            </a:r>
            <a:r>
              <a:rPr sz="1800" dirty="0">
                <a:solidFill>
                  <a:srgbClr val="002060"/>
                </a:solidFill>
                <a:latin typeface="Calibri"/>
                <a:cs typeface="Calibri"/>
              </a:rPr>
              <a:t>t</a:t>
            </a:r>
            <a:r>
              <a:rPr sz="1800" spc="-10" dirty="0">
                <a:solidFill>
                  <a:srgbClr val="002060"/>
                </a:solidFill>
                <a:latin typeface="Calibri"/>
                <a:cs typeface="Calibri"/>
              </a:rPr>
              <a:t>i</a:t>
            </a:r>
            <a:r>
              <a:rPr sz="1800" spc="-5" dirty="0">
                <a:solidFill>
                  <a:srgbClr val="002060"/>
                </a:solidFill>
                <a:latin typeface="Calibri"/>
                <a:cs typeface="Calibri"/>
              </a:rPr>
              <a:t>on </a:t>
            </a:r>
            <a:r>
              <a:rPr sz="1800" spc="-90" dirty="0">
                <a:solidFill>
                  <a:srgbClr val="002060"/>
                </a:solidFill>
                <a:latin typeface="Calibri"/>
                <a:cs typeface="Calibri"/>
              </a:rPr>
              <a:t>T</a:t>
            </a:r>
            <a:r>
              <a:rPr sz="1800" spc="-10" dirty="0">
                <a:solidFill>
                  <a:srgbClr val="002060"/>
                </a:solidFill>
                <a:latin typeface="Calibri"/>
                <a:cs typeface="Calibri"/>
              </a:rPr>
              <a:t>ype</a:t>
            </a:r>
            <a:r>
              <a:rPr sz="1800" dirty="0">
                <a:solidFill>
                  <a:srgbClr val="002060"/>
                </a:solidFill>
                <a:latin typeface="Calibri"/>
                <a:cs typeface="Calibri"/>
              </a:rPr>
              <a:t> W</a:t>
            </a:r>
            <a:r>
              <a:rPr sz="1800" spc="-10" dirty="0">
                <a:solidFill>
                  <a:srgbClr val="002060"/>
                </a:solidFill>
                <a:latin typeface="Calibri"/>
                <a:cs typeface="Calibri"/>
              </a:rPr>
              <a:t>i</a:t>
            </a:r>
            <a:r>
              <a:rPr sz="1800" spc="-5" dirty="0">
                <a:solidFill>
                  <a:srgbClr val="002060"/>
                </a:solidFill>
                <a:latin typeface="Calibri"/>
                <a:cs typeface="Calibri"/>
              </a:rPr>
              <a:t>n</a:t>
            </a:r>
            <a:r>
              <a:rPr sz="1800" spc="5" dirty="0">
                <a:solidFill>
                  <a:srgbClr val="002060"/>
                </a:solidFill>
                <a:latin typeface="Calibri"/>
                <a:cs typeface="Calibri"/>
              </a:rPr>
              <a:t>g</a:t>
            </a:r>
            <a:r>
              <a:rPr sz="1800" spc="-15" dirty="0">
                <a:solidFill>
                  <a:srgbClr val="002060"/>
                </a:solidFill>
                <a:latin typeface="Calibri"/>
                <a:cs typeface="Calibri"/>
              </a:rPr>
              <a:t>s</a:t>
            </a:r>
            <a:r>
              <a:rPr sz="1800" spc="-5" dirty="0">
                <a:solidFill>
                  <a:srgbClr val="002060"/>
                </a:solidFill>
                <a:latin typeface="Calibri"/>
                <a:cs typeface="Calibri"/>
              </a:rPr>
              <a:t>,</a:t>
            </a:r>
            <a:r>
              <a:rPr sz="1800" spc="10" dirty="0">
                <a:solidFill>
                  <a:srgbClr val="002060"/>
                </a:solidFill>
                <a:latin typeface="Calibri"/>
                <a:cs typeface="Calibri"/>
              </a:rPr>
              <a:t> </a:t>
            </a:r>
            <a:r>
              <a:rPr sz="1800" spc="-5" dirty="0">
                <a:solidFill>
                  <a:srgbClr val="002060"/>
                </a:solidFill>
                <a:latin typeface="Calibri"/>
                <a:cs typeface="Calibri"/>
              </a:rPr>
              <a:t>Expe</a:t>
            </a:r>
            <a:r>
              <a:rPr sz="1800" spc="5" dirty="0">
                <a:solidFill>
                  <a:srgbClr val="002060"/>
                </a:solidFill>
                <a:latin typeface="Calibri"/>
                <a:cs typeface="Calibri"/>
              </a:rPr>
              <a:t>d</a:t>
            </a:r>
            <a:r>
              <a:rPr sz="1800" spc="-5" dirty="0">
                <a:solidFill>
                  <a:srgbClr val="002060"/>
                </a:solidFill>
                <a:latin typeface="Calibri"/>
                <a:cs typeface="Calibri"/>
              </a:rPr>
              <a:t>i</a:t>
            </a:r>
            <a:r>
              <a:rPr sz="1800" dirty="0">
                <a:solidFill>
                  <a:srgbClr val="002060"/>
                </a:solidFill>
                <a:latin typeface="Calibri"/>
                <a:cs typeface="Calibri"/>
              </a:rPr>
              <a:t>t</a:t>
            </a:r>
            <a:r>
              <a:rPr sz="1800" spc="-10" dirty="0">
                <a:solidFill>
                  <a:srgbClr val="002060"/>
                </a:solidFill>
                <a:latin typeface="Calibri"/>
                <a:cs typeface="Calibri"/>
              </a:rPr>
              <a:t>i</a:t>
            </a:r>
            <a:r>
              <a:rPr sz="1800" spc="-5" dirty="0">
                <a:solidFill>
                  <a:srgbClr val="002060"/>
                </a:solidFill>
                <a:latin typeface="Calibri"/>
                <a:cs typeface="Calibri"/>
              </a:rPr>
              <a:t>ona</a:t>
            </a:r>
            <a:r>
              <a:rPr sz="1800" spc="10" dirty="0">
                <a:solidFill>
                  <a:srgbClr val="002060"/>
                </a:solidFill>
                <a:latin typeface="Calibri"/>
                <a:cs typeface="Calibri"/>
              </a:rPr>
              <a:t>r</a:t>
            </a:r>
            <a:r>
              <a:rPr sz="1800" spc="-10" dirty="0">
                <a:solidFill>
                  <a:srgbClr val="002060"/>
                </a:solidFill>
                <a:latin typeface="Calibri"/>
                <a:cs typeface="Calibri"/>
              </a:rPr>
              <a:t>y G</a:t>
            </a:r>
            <a:r>
              <a:rPr sz="1800" spc="-35" dirty="0">
                <a:solidFill>
                  <a:srgbClr val="002060"/>
                </a:solidFill>
                <a:latin typeface="Calibri"/>
                <a:cs typeface="Calibri"/>
              </a:rPr>
              <a:t>r</a:t>
            </a:r>
            <a:r>
              <a:rPr sz="1800" spc="-5" dirty="0">
                <a:solidFill>
                  <a:srgbClr val="002060"/>
                </a:solidFill>
                <a:latin typeface="Calibri"/>
                <a:cs typeface="Calibri"/>
              </a:rPr>
              <a:t>ou</a:t>
            </a:r>
            <a:r>
              <a:rPr sz="1800" spc="-10" dirty="0">
                <a:solidFill>
                  <a:srgbClr val="002060"/>
                </a:solidFill>
                <a:latin typeface="Calibri"/>
                <a:cs typeface="Calibri"/>
              </a:rPr>
              <a:t>p</a:t>
            </a:r>
            <a:r>
              <a:rPr sz="1800" spc="-15" dirty="0">
                <a:solidFill>
                  <a:srgbClr val="002060"/>
                </a:solidFill>
                <a:latin typeface="Calibri"/>
                <a:cs typeface="Calibri"/>
              </a:rPr>
              <a:t>s</a:t>
            </a:r>
            <a:r>
              <a:rPr sz="1800" spc="-5" dirty="0">
                <a:solidFill>
                  <a:srgbClr val="002060"/>
                </a:solidFill>
                <a:latin typeface="Calibri"/>
                <a:cs typeface="Calibri"/>
              </a:rPr>
              <a:t>,</a:t>
            </a:r>
            <a:r>
              <a:rPr sz="1800" dirty="0">
                <a:solidFill>
                  <a:srgbClr val="002060"/>
                </a:solidFill>
                <a:latin typeface="Calibri"/>
                <a:cs typeface="Calibri"/>
              </a:rPr>
              <a:t> I</a:t>
            </a:r>
            <a:r>
              <a:rPr sz="1800" spc="-10" dirty="0">
                <a:solidFill>
                  <a:srgbClr val="002060"/>
                </a:solidFill>
                <a:latin typeface="Calibri"/>
                <a:cs typeface="Calibri"/>
              </a:rPr>
              <a:t>n</a:t>
            </a:r>
            <a:r>
              <a:rPr sz="1800" spc="-35" dirty="0">
                <a:solidFill>
                  <a:srgbClr val="002060"/>
                </a:solidFill>
                <a:latin typeface="Calibri"/>
                <a:cs typeface="Calibri"/>
              </a:rPr>
              <a:t>f</a:t>
            </a:r>
            <a:r>
              <a:rPr sz="1800" spc="-15" dirty="0">
                <a:solidFill>
                  <a:srgbClr val="002060"/>
                </a:solidFill>
                <a:latin typeface="Calibri"/>
                <a:cs typeface="Calibri"/>
              </a:rPr>
              <a:t>orm</a:t>
            </a:r>
            <a:r>
              <a:rPr sz="1800" spc="-25" dirty="0">
                <a:solidFill>
                  <a:srgbClr val="002060"/>
                </a:solidFill>
                <a:latin typeface="Calibri"/>
                <a:cs typeface="Calibri"/>
              </a:rPr>
              <a:t>a</a:t>
            </a:r>
            <a:r>
              <a:rPr sz="1800" dirty="0">
                <a:solidFill>
                  <a:srgbClr val="002060"/>
                </a:solidFill>
                <a:latin typeface="Calibri"/>
                <a:cs typeface="Calibri"/>
              </a:rPr>
              <a:t>t</a:t>
            </a:r>
            <a:r>
              <a:rPr sz="1800" spc="-10" dirty="0">
                <a:solidFill>
                  <a:srgbClr val="002060"/>
                </a:solidFill>
                <a:latin typeface="Calibri"/>
                <a:cs typeface="Calibri"/>
              </a:rPr>
              <a:t>i</a:t>
            </a:r>
            <a:r>
              <a:rPr sz="1800" spc="-5" dirty="0">
                <a:solidFill>
                  <a:srgbClr val="002060"/>
                </a:solidFill>
                <a:latin typeface="Calibri"/>
                <a:cs typeface="Calibri"/>
              </a:rPr>
              <a:t>o</a:t>
            </a:r>
            <a:r>
              <a:rPr sz="1800" dirty="0">
                <a:solidFill>
                  <a:srgbClr val="002060"/>
                </a:solidFill>
                <a:latin typeface="Calibri"/>
                <a:cs typeface="Calibri"/>
              </a:rPr>
              <a:t>n</a:t>
            </a:r>
            <a:r>
              <a:rPr sz="1800" spc="10" dirty="0">
                <a:solidFill>
                  <a:srgbClr val="002060"/>
                </a:solidFill>
                <a:latin typeface="Calibri"/>
                <a:cs typeface="Calibri"/>
              </a:rPr>
              <a:t> </a:t>
            </a:r>
            <a:r>
              <a:rPr sz="1800" spc="-5" dirty="0">
                <a:solidFill>
                  <a:srgbClr val="002060"/>
                </a:solidFill>
                <a:latin typeface="Calibri"/>
                <a:cs typeface="Calibri"/>
              </a:rPr>
              <a:t>Cen</a:t>
            </a:r>
            <a:r>
              <a:rPr sz="1800" spc="-35" dirty="0">
                <a:solidFill>
                  <a:srgbClr val="002060"/>
                </a:solidFill>
                <a:latin typeface="Calibri"/>
                <a:cs typeface="Calibri"/>
              </a:rPr>
              <a:t>t</a:t>
            </a:r>
            <a:r>
              <a:rPr sz="1800" spc="-10" dirty="0">
                <a:solidFill>
                  <a:srgbClr val="002060"/>
                </a:solidFill>
                <a:latin typeface="Calibri"/>
                <a:cs typeface="Calibri"/>
              </a:rPr>
              <a:t>e</a:t>
            </a:r>
            <a:r>
              <a:rPr sz="1800" spc="-50" dirty="0">
                <a:solidFill>
                  <a:srgbClr val="002060"/>
                </a:solidFill>
                <a:latin typeface="Calibri"/>
                <a:cs typeface="Calibri"/>
              </a:rPr>
              <a:t>r</a:t>
            </a:r>
            <a:r>
              <a:rPr sz="1800" dirty="0">
                <a:solidFill>
                  <a:srgbClr val="002060"/>
                </a:solidFill>
                <a:latin typeface="Calibri"/>
                <a:cs typeface="Calibri"/>
              </a:rPr>
              <a:t>s and G</a:t>
            </a:r>
            <a:r>
              <a:rPr sz="1800" spc="-30" dirty="0">
                <a:solidFill>
                  <a:srgbClr val="002060"/>
                </a:solidFill>
                <a:latin typeface="Calibri"/>
                <a:cs typeface="Calibri"/>
              </a:rPr>
              <a:t>r</a:t>
            </a:r>
            <a:r>
              <a:rPr sz="1800" spc="-5" dirty="0">
                <a:solidFill>
                  <a:srgbClr val="002060"/>
                </a:solidFill>
                <a:latin typeface="Calibri"/>
                <a:cs typeface="Calibri"/>
              </a:rPr>
              <a:t>ou</a:t>
            </a:r>
            <a:r>
              <a:rPr sz="1800" spc="-15" dirty="0">
                <a:solidFill>
                  <a:srgbClr val="002060"/>
                </a:solidFill>
                <a:latin typeface="Calibri"/>
                <a:cs typeface="Calibri"/>
              </a:rPr>
              <a:t>p</a:t>
            </a:r>
            <a:r>
              <a:rPr sz="1800" dirty="0">
                <a:solidFill>
                  <a:srgbClr val="002060"/>
                </a:solidFill>
                <a:latin typeface="Calibri"/>
                <a:cs typeface="Calibri"/>
              </a:rPr>
              <a:t>s</a:t>
            </a:r>
          </a:p>
        </p:txBody>
      </p:sp>
      <p:sp>
        <p:nvSpPr>
          <p:cNvPr id="8" name="object 5"/>
          <p:cNvSpPr txBox="1"/>
          <p:nvPr/>
        </p:nvSpPr>
        <p:spPr>
          <a:xfrm>
            <a:off x="685800" y="4824750"/>
            <a:ext cx="3276600" cy="1107996"/>
          </a:xfrm>
          <a:prstGeom prst="rect">
            <a:avLst/>
          </a:prstGeom>
          <a:ln w="12192">
            <a:solidFill>
              <a:srgbClr val="16375E"/>
            </a:solidFill>
          </a:ln>
        </p:spPr>
        <p:txBody>
          <a:bodyPr vert="horz" wrap="square" lIns="0" tIns="0" rIns="0" bIns="0" rtlCol="0">
            <a:spAutoFit/>
          </a:bodyPr>
          <a:lstStyle/>
          <a:p>
            <a:pPr marL="278130" marR="271145" algn="ctr">
              <a:lnSpc>
                <a:spcPct val="100000"/>
              </a:lnSpc>
            </a:pPr>
            <a:r>
              <a:rPr sz="1800" dirty="0">
                <a:solidFill>
                  <a:srgbClr val="002060"/>
                </a:solidFill>
                <a:latin typeface="Calibri"/>
                <a:cs typeface="Calibri"/>
              </a:rPr>
              <a:t>In</a:t>
            </a:r>
            <a:r>
              <a:rPr sz="1800" spc="-5" dirty="0">
                <a:solidFill>
                  <a:srgbClr val="002060"/>
                </a:solidFill>
                <a:latin typeface="Calibri"/>
                <a:cs typeface="Calibri"/>
              </a:rPr>
              <a:t>divid</a:t>
            </a:r>
            <a:r>
              <a:rPr sz="1800" dirty="0">
                <a:solidFill>
                  <a:srgbClr val="002060"/>
                </a:solidFill>
                <a:latin typeface="Calibri"/>
                <a:cs typeface="Calibri"/>
              </a:rPr>
              <a:t>ual</a:t>
            </a:r>
            <a:r>
              <a:rPr sz="1800" spc="10" dirty="0">
                <a:solidFill>
                  <a:srgbClr val="002060"/>
                </a:solidFill>
                <a:latin typeface="Calibri"/>
                <a:cs typeface="Calibri"/>
              </a:rPr>
              <a:t> </a:t>
            </a:r>
            <a:r>
              <a:rPr sz="1800" spc="-5" dirty="0">
                <a:solidFill>
                  <a:srgbClr val="002060"/>
                </a:solidFill>
                <a:latin typeface="Calibri"/>
                <a:cs typeface="Calibri"/>
              </a:rPr>
              <a:t>Shi</a:t>
            </a:r>
            <a:r>
              <a:rPr sz="1800" spc="-10" dirty="0">
                <a:solidFill>
                  <a:srgbClr val="002060"/>
                </a:solidFill>
                <a:latin typeface="Calibri"/>
                <a:cs typeface="Calibri"/>
              </a:rPr>
              <a:t>p</a:t>
            </a:r>
            <a:r>
              <a:rPr sz="1800" spc="-15" dirty="0">
                <a:solidFill>
                  <a:srgbClr val="002060"/>
                </a:solidFill>
                <a:latin typeface="Calibri"/>
                <a:cs typeface="Calibri"/>
              </a:rPr>
              <a:t>s</a:t>
            </a:r>
            <a:r>
              <a:rPr sz="1800" spc="-5" dirty="0">
                <a:solidFill>
                  <a:srgbClr val="002060"/>
                </a:solidFill>
                <a:latin typeface="Calibri"/>
                <a:cs typeface="Calibri"/>
              </a:rPr>
              <a:t>,</a:t>
            </a:r>
            <a:r>
              <a:rPr sz="1800" spc="10" dirty="0">
                <a:solidFill>
                  <a:srgbClr val="002060"/>
                </a:solidFill>
                <a:latin typeface="Calibri"/>
                <a:cs typeface="Calibri"/>
              </a:rPr>
              <a:t> </a:t>
            </a:r>
            <a:r>
              <a:rPr sz="1800" spc="-5" dirty="0">
                <a:solidFill>
                  <a:srgbClr val="002060"/>
                </a:solidFill>
                <a:latin typeface="Calibri"/>
                <a:cs typeface="Calibri"/>
              </a:rPr>
              <a:t>Su</a:t>
            </a:r>
            <a:r>
              <a:rPr sz="1800" dirty="0">
                <a:solidFill>
                  <a:srgbClr val="002060"/>
                </a:solidFill>
                <a:latin typeface="Calibri"/>
                <a:cs typeface="Calibri"/>
              </a:rPr>
              <a:t>b</a:t>
            </a:r>
            <a:r>
              <a:rPr sz="1800" spc="-10" dirty="0">
                <a:solidFill>
                  <a:srgbClr val="002060"/>
                </a:solidFill>
                <a:latin typeface="Calibri"/>
                <a:cs typeface="Calibri"/>
              </a:rPr>
              <a:t>mar</a:t>
            </a:r>
            <a:r>
              <a:rPr sz="1800" spc="-15" dirty="0">
                <a:solidFill>
                  <a:srgbClr val="002060"/>
                </a:solidFill>
                <a:latin typeface="Calibri"/>
                <a:cs typeface="Calibri"/>
              </a:rPr>
              <a:t>in</a:t>
            </a:r>
            <a:r>
              <a:rPr sz="1800" spc="-5" dirty="0">
                <a:solidFill>
                  <a:srgbClr val="002060"/>
                </a:solidFill>
                <a:latin typeface="Calibri"/>
                <a:cs typeface="Calibri"/>
              </a:rPr>
              <a:t>e</a:t>
            </a:r>
            <a:r>
              <a:rPr sz="1800" spc="-15" dirty="0">
                <a:solidFill>
                  <a:srgbClr val="002060"/>
                </a:solidFill>
                <a:latin typeface="Calibri"/>
                <a:cs typeface="Calibri"/>
              </a:rPr>
              <a:t>s,</a:t>
            </a:r>
            <a:r>
              <a:rPr sz="1800" spc="-10" dirty="0">
                <a:solidFill>
                  <a:srgbClr val="002060"/>
                </a:solidFill>
                <a:latin typeface="Calibri"/>
                <a:cs typeface="Calibri"/>
              </a:rPr>
              <a:t> </a:t>
            </a:r>
            <a:r>
              <a:rPr sz="1800" spc="-50" dirty="0">
                <a:solidFill>
                  <a:srgbClr val="002060"/>
                </a:solidFill>
                <a:latin typeface="Calibri"/>
                <a:cs typeface="Calibri"/>
              </a:rPr>
              <a:t>A</a:t>
            </a:r>
            <a:r>
              <a:rPr sz="1800" dirty="0">
                <a:solidFill>
                  <a:srgbClr val="002060"/>
                </a:solidFill>
                <a:latin typeface="Calibri"/>
                <a:cs typeface="Calibri"/>
              </a:rPr>
              <a:t>vi</a:t>
            </a:r>
            <a:r>
              <a:rPr sz="1800" spc="-15" dirty="0">
                <a:solidFill>
                  <a:srgbClr val="002060"/>
                </a:solidFill>
                <a:latin typeface="Calibri"/>
                <a:cs typeface="Calibri"/>
              </a:rPr>
              <a:t>a</a:t>
            </a:r>
            <a:r>
              <a:rPr sz="1800" dirty="0">
                <a:solidFill>
                  <a:srgbClr val="002060"/>
                </a:solidFill>
                <a:latin typeface="Calibri"/>
                <a:cs typeface="Calibri"/>
              </a:rPr>
              <a:t>t</a:t>
            </a:r>
            <a:r>
              <a:rPr sz="1800" spc="-10" dirty="0">
                <a:solidFill>
                  <a:srgbClr val="002060"/>
                </a:solidFill>
                <a:latin typeface="Calibri"/>
                <a:cs typeface="Calibri"/>
              </a:rPr>
              <a:t>i</a:t>
            </a:r>
            <a:r>
              <a:rPr sz="1800" spc="-5" dirty="0">
                <a:solidFill>
                  <a:srgbClr val="002060"/>
                </a:solidFill>
                <a:latin typeface="Calibri"/>
                <a:cs typeface="Calibri"/>
              </a:rPr>
              <a:t>o</a:t>
            </a:r>
            <a:r>
              <a:rPr sz="1800" dirty="0">
                <a:solidFill>
                  <a:srgbClr val="002060"/>
                </a:solidFill>
                <a:latin typeface="Calibri"/>
                <a:cs typeface="Calibri"/>
              </a:rPr>
              <a:t>n S</a:t>
            </a:r>
            <a:r>
              <a:rPr sz="1800" spc="-5" dirty="0">
                <a:solidFill>
                  <a:srgbClr val="002060"/>
                </a:solidFill>
                <a:latin typeface="Calibri"/>
                <a:cs typeface="Calibri"/>
              </a:rPr>
              <a:t>q</a:t>
            </a:r>
            <a:r>
              <a:rPr sz="1800" dirty="0">
                <a:solidFill>
                  <a:srgbClr val="002060"/>
                </a:solidFill>
                <a:latin typeface="Calibri"/>
                <a:cs typeface="Calibri"/>
              </a:rPr>
              <a:t>uad</a:t>
            </a:r>
            <a:r>
              <a:rPr sz="1800" spc="-25" dirty="0">
                <a:solidFill>
                  <a:srgbClr val="002060"/>
                </a:solidFill>
                <a:latin typeface="Calibri"/>
                <a:cs typeface="Calibri"/>
              </a:rPr>
              <a:t>r</a:t>
            </a:r>
            <a:r>
              <a:rPr sz="1800" spc="-5" dirty="0">
                <a:solidFill>
                  <a:srgbClr val="002060"/>
                </a:solidFill>
                <a:latin typeface="Calibri"/>
                <a:cs typeface="Calibri"/>
              </a:rPr>
              <a:t>on</a:t>
            </a:r>
            <a:r>
              <a:rPr sz="1800" spc="5" dirty="0">
                <a:solidFill>
                  <a:srgbClr val="002060"/>
                </a:solidFill>
                <a:latin typeface="Calibri"/>
                <a:cs typeface="Calibri"/>
              </a:rPr>
              <a:t>s</a:t>
            </a:r>
            <a:r>
              <a:rPr sz="1800" spc="-5" dirty="0">
                <a:solidFill>
                  <a:srgbClr val="002060"/>
                </a:solidFill>
                <a:latin typeface="Calibri"/>
                <a:cs typeface="Calibri"/>
              </a:rPr>
              <a:t>, Expedi</a:t>
            </a:r>
            <a:r>
              <a:rPr sz="1800" spc="-10" dirty="0">
                <a:solidFill>
                  <a:srgbClr val="002060"/>
                </a:solidFill>
                <a:latin typeface="Calibri"/>
                <a:cs typeface="Calibri"/>
              </a:rPr>
              <a:t>ti</a:t>
            </a:r>
            <a:r>
              <a:rPr sz="1800" spc="-5" dirty="0">
                <a:solidFill>
                  <a:srgbClr val="002060"/>
                </a:solidFill>
                <a:latin typeface="Calibri"/>
                <a:cs typeface="Calibri"/>
              </a:rPr>
              <a:t>ona</a:t>
            </a:r>
            <a:r>
              <a:rPr sz="1800" spc="5" dirty="0">
                <a:solidFill>
                  <a:srgbClr val="002060"/>
                </a:solidFill>
                <a:latin typeface="Calibri"/>
                <a:cs typeface="Calibri"/>
              </a:rPr>
              <a:t>r</a:t>
            </a:r>
            <a:r>
              <a:rPr sz="1800" dirty="0">
                <a:solidFill>
                  <a:srgbClr val="002060"/>
                </a:solidFill>
                <a:latin typeface="Calibri"/>
                <a:cs typeface="Calibri"/>
              </a:rPr>
              <a:t>y</a:t>
            </a:r>
            <a:r>
              <a:rPr sz="1800" spc="10" dirty="0">
                <a:solidFill>
                  <a:srgbClr val="002060"/>
                </a:solidFill>
                <a:latin typeface="Calibri"/>
                <a:cs typeface="Calibri"/>
              </a:rPr>
              <a:t> </a:t>
            </a:r>
            <a:r>
              <a:rPr sz="1800" spc="-25" dirty="0">
                <a:solidFill>
                  <a:srgbClr val="002060"/>
                </a:solidFill>
                <a:latin typeface="Calibri"/>
                <a:cs typeface="Calibri"/>
              </a:rPr>
              <a:t>F</a:t>
            </a:r>
            <a:r>
              <a:rPr sz="1800" spc="-5" dirty="0">
                <a:solidFill>
                  <a:srgbClr val="002060"/>
                </a:solidFill>
                <a:latin typeface="Calibri"/>
                <a:cs typeface="Calibri"/>
              </a:rPr>
              <a:t>o</a:t>
            </a:r>
            <a:r>
              <a:rPr sz="1800" spc="-30" dirty="0">
                <a:solidFill>
                  <a:srgbClr val="002060"/>
                </a:solidFill>
                <a:latin typeface="Calibri"/>
                <a:cs typeface="Calibri"/>
              </a:rPr>
              <a:t>r</a:t>
            </a:r>
            <a:r>
              <a:rPr sz="1800" spc="-10" dirty="0">
                <a:solidFill>
                  <a:srgbClr val="002060"/>
                </a:solidFill>
                <a:latin typeface="Calibri"/>
                <a:cs typeface="Calibri"/>
              </a:rPr>
              <a:t>c</a:t>
            </a:r>
            <a:r>
              <a:rPr sz="1800" dirty="0">
                <a:solidFill>
                  <a:srgbClr val="002060"/>
                </a:solidFill>
                <a:latin typeface="Calibri"/>
                <a:cs typeface="Calibri"/>
              </a:rPr>
              <a:t>es</a:t>
            </a:r>
            <a:r>
              <a:rPr sz="1800" spc="-5" dirty="0">
                <a:solidFill>
                  <a:srgbClr val="002060"/>
                </a:solidFill>
                <a:latin typeface="Calibri"/>
                <a:cs typeface="Calibri"/>
              </a:rPr>
              <a:t>,</a:t>
            </a:r>
            <a:r>
              <a:rPr sz="1800" spc="-10" dirty="0">
                <a:solidFill>
                  <a:srgbClr val="002060"/>
                </a:solidFill>
                <a:latin typeface="Calibri"/>
                <a:cs typeface="Calibri"/>
              </a:rPr>
              <a:t> </a:t>
            </a:r>
            <a:r>
              <a:rPr sz="1800" dirty="0">
                <a:solidFill>
                  <a:srgbClr val="002060"/>
                </a:solidFill>
                <a:latin typeface="Calibri"/>
                <a:cs typeface="Calibri"/>
              </a:rPr>
              <a:t>and I</a:t>
            </a:r>
            <a:r>
              <a:rPr sz="1800" spc="-10" dirty="0">
                <a:solidFill>
                  <a:srgbClr val="002060"/>
                </a:solidFill>
                <a:latin typeface="Calibri"/>
                <a:cs typeface="Calibri"/>
              </a:rPr>
              <a:t>n</a:t>
            </a:r>
            <a:r>
              <a:rPr sz="1800" spc="-35" dirty="0">
                <a:solidFill>
                  <a:srgbClr val="002060"/>
                </a:solidFill>
                <a:latin typeface="Calibri"/>
                <a:cs typeface="Calibri"/>
              </a:rPr>
              <a:t>f</a:t>
            </a:r>
            <a:r>
              <a:rPr sz="1800" spc="-15" dirty="0">
                <a:solidFill>
                  <a:srgbClr val="002060"/>
                </a:solidFill>
                <a:latin typeface="Calibri"/>
                <a:cs typeface="Calibri"/>
              </a:rPr>
              <a:t>orm</a:t>
            </a:r>
            <a:r>
              <a:rPr sz="1800" spc="-25" dirty="0">
                <a:solidFill>
                  <a:srgbClr val="002060"/>
                </a:solidFill>
                <a:latin typeface="Calibri"/>
                <a:cs typeface="Calibri"/>
              </a:rPr>
              <a:t>a</a:t>
            </a:r>
            <a:r>
              <a:rPr sz="1800" dirty="0">
                <a:solidFill>
                  <a:srgbClr val="002060"/>
                </a:solidFill>
                <a:latin typeface="Calibri"/>
                <a:cs typeface="Calibri"/>
              </a:rPr>
              <a:t>t</a:t>
            </a:r>
            <a:r>
              <a:rPr sz="1800" spc="-10" dirty="0">
                <a:solidFill>
                  <a:srgbClr val="002060"/>
                </a:solidFill>
                <a:latin typeface="Calibri"/>
                <a:cs typeface="Calibri"/>
              </a:rPr>
              <a:t>i</a:t>
            </a:r>
            <a:r>
              <a:rPr sz="1800" spc="-5" dirty="0">
                <a:solidFill>
                  <a:srgbClr val="002060"/>
                </a:solidFill>
                <a:latin typeface="Calibri"/>
                <a:cs typeface="Calibri"/>
              </a:rPr>
              <a:t>o</a:t>
            </a:r>
            <a:r>
              <a:rPr sz="1800" dirty="0">
                <a:solidFill>
                  <a:srgbClr val="002060"/>
                </a:solidFill>
                <a:latin typeface="Calibri"/>
                <a:cs typeface="Calibri"/>
              </a:rPr>
              <a:t>n </a:t>
            </a:r>
            <a:r>
              <a:rPr sz="1800" spc="-20" dirty="0">
                <a:solidFill>
                  <a:srgbClr val="002060"/>
                </a:solidFill>
                <a:latin typeface="Calibri"/>
                <a:cs typeface="Calibri"/>
              </a:rPr>
              <a:t>F</a:t>
            </a:r>
            <a:r>
              <a:rPr sz="1800" spc="-15" dirty="0">
                <a:solidFill>
                  <a:srgbClr val="002060"/>
                </a:solidFill>
                <a:latin typeface="Calibri"/>
                <a:cs typeface="Calibri"/>
              </a:rPr>
              <a:t>o</a:t>
            </a:r>
            <a:r>
              <a:rPr sz="1800" spc="-40" dirty="0">
                <a:solidFill>
                  <a:srgbClr val="002060"/>
                </a:solidFill>
                <a:latin typeface="Calibri"/>
                <a:cs typeface="Calibri"/>
              </a:rPr>
              <a:t>r</a:t>
            </a:r>
            <a:r>
              <a:rPr sz="1800" spc="-20" dirty="0">
                <a:solidFill>
                  <a:srgbClr val="002060"/>
                </a:solidFill>
                <a:latin typeface="Calibri"/>
                <a:cs typeface="Calibri"/>
              </a:rPr>
              <a:t>c</a:t>
            </a:r>
            <a:r>
              <a:rPr sz="1800" spc="-10" dirty="0">
                <a:solidFill>
                  <a:srgbClr val="002060"/>
                </a:solidFill>
                <a:latin typeface="Calibri"/>
                <a:cs typeface="Calibri"/>
              </a:rPr>
              <a:t>es</a:t>
            </a:r>
            <a:endParaRPr sz="1800" dirty="0">
              <a:solidFill>
                <a:srgbClr val="002060"/>
              </a:solidFill>
              <a:latin typeface="Calibri"/>
              <a:cs typeface="Calibri"/>
            </a:endParaRPr>
          </a:p>
        </p:txBody>
      </p:sp>
      <p:sp>
        <p:nvSpPr>
          <p:cNvPr id="9" name="object 10"/>
          <p:cNvSpPr txBox="1"/>
          <p:nvPr/>
        </p:nvSpPr>
        <p:spPr>
          <a:xfrm>
            <a:off x="685800" y="1557294"/>
            <a:ext cx="3276600" cy="553998"/>
          </a:xfrm>
          <a:prstGeom prst="rect">
            <a:avLst/>
          </a:prstGeom>
          <a:ln w="12192">
            <a:solidFill>
              <a:srgbClr val="16375E"/>
            </a:solidFill>
          </a:ln>
        </p:spPr>
        <p:txBody>
          <a:bodyPr vert="horz" wrap="square" lIns="0" tIns="0" rIns="0" bIns="0" rtlCol="0">
            <a:spAutoFit/>
          </a:bodyPr>
          <a:lstStyle/>
          <a:p>
            <a:pPr marL="1055370" marR="1048385" indent="356235">
              <a:lnSpc>
                <a:spcPct val="100000"/>
              </a:lnSpc>
            </a:pPr>
            <a:r>
              <a:rPr sz="1800" spc="-90" dirty="0">
                <a:solidFill>
                  <a:srgbClr val="002060"/>
                </a:solidFill>
                <a:latin typeface="Calibri"/>
                <a:cs typeface="Calibri"/>
              </a:rPr>
              <a:t>T</a:t>
            </a:r>
            <a:r>
              <a:rPr sz="1800" spc="-10" dirty="0">
                <a:solidFill>
                  <a:srgbClr val="002060"/>
                </a:solidFill>
                <a:latin typeface="Calibri"/>
                <a:cs typeface="Calibri"/>
              </a:rPr>
              <a:t>ype</a:t>
            </a:r>
            <a:r>
              <a:rPr sz="1800" spc="-5" dirty="0">
                <a:solidFill>
                  <a:srgbClr val="002060"/>
                </a:solidFill>
                <a:latin typeface="Calibri"/>
                <a:cs typeface="Calibri"/>
              </a:rPr>
              <a:t> Comma</a:t>
            </a:r>
            <a:r>
              <a:rPr sz="1800" spc="5" dirty="0">
                <a:solidFill>
                  <a:srgbClr val="002060"/>
                </a:solidFill>
                <a:latin typeface="Calibri"/>
                <a:cs typeface="Calibri"/>
              </a:rPr>
              <a:t>n</a:t>
            </a:r>
            <a:r>
              <a:rPr sz="1800" spc="-15" dirty="0">
                <a:solidFill>
                  <a:srgbClr val="002060"/>
                </a:solidFill>
                <a:latin typeface="Calibri"/>
                <a:cs typeface="Calibri"/>
              </a:rPr>
              <a:t>d</a:t>
            </a:r>
            <a:r>
              <a:rPr sz="1800" spc="-5" dirty="0">
                <a:solidFill>
                  <a:srgbClr val="002060"/>
                </a:solidFill>
                <a:latin typeface="Calibri"/>
                <a:cs typeface="Calibri"/>
              </a:rPr>
              <a:t>e</a:t>
            </a:r>
            <a:r>
              <a:rPr sz="1800" spc="-10" dirty="0">
                <a:solidFill>
                  <a:srgbClr val="002060"/>
                </a:solidFill>
                <a:latin typeface="Calibri"/>
                <a:cs typeface="Calibri"/>
              </a:rPr>
              <a:t>r</a:t>
            </a:r>
            <a:endParaRPr sz="1800" dirty="0">
              <a:solidFill>
                <a:srgbClr val="002060"/>
              </a:solidFill>
              <a:latin typeface="Calibri"/>
              <a:cs typeface="Calibri"/>
            </a:endParaRPr>
          </a:p>
        </p:txBody>
      </p:sp>
      <p:sp>
        <p:nvSpPr>
          <p:cNvPr id="10" name="object 11"/>
          <p:cNvSpPr txBox="1"/>
          <p:nvPr/>
        </p:nvSpPr>
        <p:spPr>
          <a:xfrm>
            <a:off x="4419600" y="1557294"/>
            <a:ext cx="4480560" cy="2630805"/>
          </a:xfrm>
          <a:prstGeom prst="rect">
            <a:avLst/>
          </a:prstGeom>
          <a:ln w="12192">
            <a:solidFill>
              <a:srgbClr val="16375E"/>
            </a:solidFill>
          </a:ln>
        </p:spPr>
        <p:txBody>
          <a:bodyPr vert="horz" wrap="square" lIns="0" tIns="0" rIns="0" bIns="0" rtlCol="0">
            <a:spAutoFit/>
          </a:bodyPr>
          <a:lstStyle/>
          <a:p>
            <a:pPr marL="372745" marR="95885" indent="-287020">
              <a:lnSpc>
                <a:spcPct val="100000"/>
              </a:lnSpc>
              <a:buFont typeface="Calibri"/>
              <a:buChar char="•"/>
              <a:tabLst>
                <a:tab pos="372745" algn="l"/>
              </a:tabLst>
            </a:pPr>
            <a:r>
              <a:rPr sz="2000" spc="-105" dirty="0">
                <a:solidFill>
                  <a:srgbClr val="002060"/>
                </a:solidFill>
                <a:latin typeface="Calibri"/>
                <a:cs typeface="Calibri"/>
              </a:rPr>
              <a:t>T</a:t>
            </a:r>
            <a:r>
              <a:rPr sz="2000" dirty="0">
                <a:solidFill>
                  <a:srgbClr val="002060"/>
                </a:solidFill>
                <a:latin typeface="Calibri"/>
                <a:cs typeface="Calibri"/>
              </a:rPr>
              <a:t>y</a:t>
            </a:r>
            <a:r>
              <a:rPr sz="2000" spc="5" dirty="0">
                <a:solidFill>
                  <a:srgbClr val="002060"/>
                </a:solidFill>
                <a:latin typeface="Calibri"/>
                <a:cs typeface="Calibri"/>
              </a:rPr>
              <a:t>p</a:t>
            </a:r>
            <a:r>
              <a:rPr sz="2000" dirty="0">
                <a:solidFill>
                  <a:srgbClr val="002060"/>
                </a:solidFill>
                <a:latin typeface="Calibri"/>
                <a:cs typeface="Calibri"/>
              </a:rPr>
              <a:t>e</a:t>
            </a:r>
            <a:r>
              <a:rPr sz="2000" spc="-10" dirty="0">
                <a:solidFill>
                  <a:srgbClr val="002060"/>
                </a:solidFill>
                <a:latin typeface="Calibri"/>
                <a:cs typeface="Calibri"/>
              </a:rPr>
              <a:t> </a:t>
            </a:r>
            <a:r>
              <a:rPr sz="2000" spc="-5" dirty="0">
                <a:solidFill>
                  <a:srgbClr val="002060"/>
                </a:solidFill>
                <a:latin typeface="Calibri"/>
                <a:cs typeface="Calibri"/>
              </a:rPr>
              <a:t>Com</a:t>
            </a:r>
            <a:r>
              <a:rPr sz="2000" spc="-10" dirty="0">
                <a:solidFill>
                  <a:srgbClr val="002060"/>
                </a:solidFill>
                <a:latin typeface="Calibri"/>
                <a:cs typeface="Calibri"/>
              </a:rPr>
              <a:t>m</a:t>
            </a:r>
            <a:r>
              <a:rPr sz="2000" dirty="0">
                <a:solidFill>
                  <a:srgbClr val="002060"/>
                </a:solidFill>
                <a:latin typeface="Calibri"/>
                <a:cs typeface="Calibri"/>
              </a:rPr>
              <a:t>ande</a:t>
            </a:r>
            <a:r>
              <a:rPr sz="2000" spc="-45" dirty="0">
                <a:solidFill>
                  <a:srgbClr val="002060"/>
                </a:solidFill>
                <a:latin typeface="Calibri"/>
                <a:cs typeface="Calibri"/>
              </a:rPr>
              <a:t>r</a:t>
            </a:r>
            <a:r>
              <a:rPr sz="2000" dirty="0">
                <a:solidFill>
                  <a:srgbClr val="002060"/>
                </a:solidFill>
                <a:latin typeface="Calibri"/>
                <a:cs typeface="Calibri"/>
              </a:rPr>
              <a:t>s </a:t>
            </a:r>
            <a:r>
              <a:rPr sz="2000" spc="10" dirty="0">
                <a:solidFill>
                  <a:srgbClr val="002060"/>
                </a:solidFill>
                <a:latin typeface="Calibri"/>
                <a:cs typeface="Calibri"/>
              </a:rPr>
              <a:t>(</a:t>
            </a:r>
            <a:r>
              <a:rPr sz="2000" spc="-5" dirty="0">
                <a:solidFill>
                  <a:srgbClr val="002060"/>
                </a:solidFill>
                <a:latin typeface="Calibri"/>
                <a:cs typeface="Calibri"/>
              </a:rPr>
              <a:t>T</a:t>
            </a:r>
            <a:r>
              <a:rPr sz="2000" spc="-70" dirty="0">
                <a:solidFill>
                  <a:srgbClr val="002060"/>
                </a:solidFill>
                <a:latin typeface="Calibri"/>
                <a:cs typeface="Calibri"/>
              </a:rPr>
              <a:t>Y</a:t>
            </a:r>
            <a:r>
              <a:rPr sz="2000" spc="-15" dirty="0">
                <a:solidFill>
                  <a:srgbClr val="002060"/>
                </a:solidFill>
                <a:latin typeface="Calibri"/>
                <a:cs typeface="Calibri"/>
              </a:rPr>
              <a:t>C</a:t>
            </a:r>
            <a:r>
              <a:rPr sz="2000" spc="-5" dirty="0">
                <a:solidFill>
                  <a:srgbClr val="002060"/>
                </a:solidFill>
                <a:latin typeface="Calibri"/>
                <a:cs typeface="Calibri"/>
              </a:rPr>
              <a:t>O</a:t>
            </a:r>
            <a:r>
              <a:rPr sz="2000" spc="5" dirty="0">
                <a:solidFill>
                  <a:srgbClr val="002060"/>
                </a:solidFill>
                <a:latin typeface="Calibri"/>
                <a:cs typeface="Calibri"/>
              </a:rPr>
              <a:t>M</a:t>
            </a:r>
            <a:r>
              <a:rPr sz="2000" spc="-5" dirty="0">
                <a:solidFill>
                  <a:srgbClr val="002060"/>
                </a:solidFill>
                <a:latin typeface="Calibri"/>
                <a:cs typeface="Calibri"/>
              </a:rPr>
              <a:t>s</a:t>
            </a:r>
            <a:r>
              <a:rPr sz="2000" dirty="0">
                <a:solidFill>
                  <a:srgbClr val="002060"/>
                </a:solidFill>
                <a:latin typeface="Calibri"/>
                <a:cs typeface="Calibri"/>
              </a:rPr>
              <a:t>)</a:t>
            </a:r>
            <a:r>
              <a:rPr sz="2000" spc="-20" dirty="0">
                <a:solidFill>
                  <a:srgbClr val="002060"/>
                </a:solidFill>
                <a:latin typeface="Calibri"/>
                <a:cs typeface="Calibri"/>
              </a:rPr>
              <a:t> </a:t>
            </a:r>
            <a:r>
              <a:rPr sz="2000" dirty="0">
                <a:solidFill>
                  <a:srgbClr val="002060"/>
                </a:solidFill>
                <a:latin typeface="Calibri"/>
                <a:cs typeface="Calibri"/>
              </a:rPr>
              <a:t>a</a:t>
            </a:r>
            <a:r>
              <a:rPr sz="2000" spc="-25" dirty="0">
                <a:solidFill>
                  <a:srgbClr val="002060"/>
                </a:solidFill>
                <a:latin typeface="Calibri"/>
                <a:cs typeface="Calibri"/>
              </a:rPr>
              <a:t>r</a:t>
            </a:r>
            <a:r>
              <a:rPr sz="2000" dirty="0">
                <a:solidFill>
                  <a:srgbClr val="002060"/>
                </a:solidFill>
                <a:latin typeface="Calibri"/>
                <a:cs typeface="Calibri"/>
              </a:rPr>
              <a:t>e adm</a:t>
            </a:r>
            <a:r>
              <a:rPr sz="2000" spc="-10" dirty="0">
                <a:solidFill>
                  <a:srgbClr val="002060"/>
                </a:solidFill>
                <a:latin typeface="Calibri"/>
                <a:cs typeface="Calibri"/>
              </a:rPr>
              <a:t>i</a:t>
            </a:r>
            <a:r>
              <a:rPr sz="2000" spc="-5" dirty="0">
                <a:solidFill>
                  <a:srgbClr val="002060"/>
                </a:solidFill>
                <a:latin typeface="Calibri"/>
                <a:cs typeface="Calibri"/>
              </a:rPr>
              <a:t>ni</a:t>
            </a:r>
            <a:r>
              <a:rPr sz="2000" spc="-30" dirty="0">
                <a:solidFill>
                  <a:srgbClr val="002060"/>
                </a:solidFill>
                <a:latin typeface="Calibri"/>
                <a:cs typeface="Calibri"/>
              </a:rPr>
              <a:t>s</a:t>
            </a:r>
            <a:r>
              <a:rPr sz="2000" dirty="0">
                <a:solidFill>
                  <a:srgbClr val="002060"/>
                </a:solidFill>
                <a:latin typeface="Calibri"/>
                <a:cs typeface="Calibri"/>
              </a:rPr>
              <a:t>t</a:t>
            </a:r>
            <a:r>
              <a:rPr sz="2000" spc="-40" dirty="0">
                <a:solidFill>
                  <a:srgbClr val="002060"/>
                </a:solidFill>
                <a:latin typeface="Calibri"/>
                <a:cs typeface="Calibri"/>
              </a:rPr>
              <a:t>r</a:t>
            </a:r>
            <a:r>
              <a:rPr sz="2000" spc="-25" dirty="0">
                <a:solidFill>
                  <a:srgbClr val="002060"/>
                </a:solidFill>
                <a:latin typeface="Calibri"/>
                <a:cs typeface="Calibri"/>
              </a:rPr>
              <a:t>a</a:t>
            </a:r>
            <a:r>
              <a:rPr sz="2000" dirty="0">
                <a:solidFill>
                  <a:srgbClr val="002060"/>
                </a:solidFill>
                <a:latin typeface="Calibri"/>
                <a:cs typeface="Calibri"/>
              </a:rPr>
              <a:t>ti</a:t>
            </a:r>
            <a:r>
              <a:rPr sz="2000" spc="-35" dirty="0">
                <a:solidFill>
                  <a:srgbClr val="002060"/>
                </a:solidFill>
                <a:latin typeface="Calibri"/>
                <a:cs typeface="Calibri"/>
              </a:rPr>
              <a:t>v</a:t>
            </a:r>
            <a:r>
              <a:rPr sz="2000" dirty="0">
                <a:solidFill>
                  <a:srgbClr val="002060"/>
                </a:solidFill>
                <a:latin typeface="Calibri"/>
                <a:cs typeface="Calibri"/>
              </a:rPr>
              <a:t>e</a:t>
            </a:r>
            <a:r>
              <a:rPr sz="2000" spc="-5" dirty="0">
                <a:solidFill>
                  <a:srgbClr val="002060"/>
                </a:solidFill>
                <a:latin typeface="Calibri"/>
                <a:cs typeface="Calibri"/>
              </a:rPr>
              <a:t>l</a:t>
            </a:r>
            <a:r>
              <a:rPr sz="2000" dirty="0">
                <a:solidFill>
                  <a:srgbClr val="002060"/>
                </a:solidFill>
                <a:latin typeface="Calibri"/>
                <a:cs typeface="Calibri"/>
              </a:rPr>
              <a:t>y</a:t>
            </a:r>
            <a:r>
              <a:rPr sz="2000" spc="40" dirty="0">
                <a:solidFill>
                  <a:srgbClr val="002060"/>
                </a:solidFill>
                <a:latin typeface="Calibri"/>
                <a:cs typeface="Calibri"/>
              </a:rPr>
              <a:t> </a:t>
            </a:r>
            <a:r>
              <a:rPr sz="2000" spc="-30" dirty="0">
                <a:solidFill>
                  <a:srgbClr val="002060"/>
                </a:solidFill>
                <a:latin typeface="Calibri"/>
                <a:cs typeface="Calibri"/>
              </a:rPr>
              <a:t>r</a:t>
            </a:r>
            <a:r>
              <a:rPr sz="2000" dirty="0">
                <a:solidFill>
                  <a:srgbClr val="002060"/>
                </a:solidFill>
                <a:latin typeface="Calibri"/>
                <a:cs typeface="Calibri"/>
              </a:rPr>
              <a:t>espons</a:t>
            </a:r>
            <a:r>
              <a:rPr sz="2000" spc="-15" dirty="0">
                <a:solidFill>
                  <a:srgbClr val="002060"/>
                </a:solidFill>
                <a:latin typeface="Calibri"/>
                <a:cs typeface="Calibri"/>
              </a:rPr>
              <a:t>i</a:t>
            </a:r>
            <a:r>
              <a:rPr sz="2000" spc="-5" dirty="0">
                <a:solidFill>
                  <a:srgbClr val="002060"/>
                </a:solidFill>
                <a:latin typeface="Calibri"/>
                <a:cs typeface="Calibri"/>
              </a:rPr>
              <a:t>bl</a:t>
            </a:r>
            <a:r>
              <a:rPr sz="2000" dirty="0">
                <a:solidFill>
                  <a:srgbClr val="002060"/>
                </a:solidFill>
                <a:latin typeface="Calibri"/>
                <a:cs typeface="Calibri"/>
              </a:rPr>
              <a:t>e</a:t>
            </a:r>
            <a:r>
              <a:rPr sz="2000" spc="5" dirty="0">
                <a:solidFill>
                  <a:srgbClr val="002060"/>
                </a:solidFill>
                <a:latin typeface="Calibri"/>
                <a:cs typeface="Calibri"/>
              </a:rPr>
              <a:t> </a:t>
            </a:r>
            <a:r>
              <a:rPr sz="2000" spc="-40" dirty="0">
                <a:solidFill>
                  <a:srgbClr val="002060"/>
                </a:solidFill>
                <a:latin typeface="Calibri"/>
                <a:cs typeface="Calibri"/>
              </a:rPr>
              <a:t>f</a:t>
            </a:r>
            <a:r>
              <a:rPr sz="2000" spc="-5" dirty="0">
                <a:solidFill>
                  <a:srgbClr val="002060"/>
                </a:solidFill>
                <a:latin typeface="Calibri"/>
                <a:cs typeface="Calibri"/>
              </a:rPr>
              <a:t>o</a:t>
            </a:r>
            <a:r>
              <a:rPr sz="2000" dirty="0">
                <a:solidFill>
                  <a:srgbClr val="002060"/>
                </a:solidFill>
                <a:latin typeface="Calibri"/>
                <a:cs typeface="Calibri"/>
              </a:rPr>
              <a:t>r</a:t>
            </a:r>
            <a:r>
              <a:rPr sz="2000" spc="-10" dirty="0">
                <a:solidFill>
                  <a:srgbClr val="002060"/>
                </a:solidFill>
                <a:latin typeface="Calibri"/>
                <a:cs typeface="Calibri"/>
              </a:rPr>
              <a:t> </a:t>
            </a:r>
            <a:r>
              <a:rPr sz="2000" spc="-40" dirty="0">
                <a:solidFill>
                  <a:srgbClr val="002060"/>
                </a:solidFill>
                <a:latin typeface="Calibri"/>
                <a:cs typeface="Calibri"/>
              </a:rPr>
              <a:t>f</a:t>
            </a:r>
            <a:r>
              <a:rPr sz="2000" spc="-5" dirty="0">
                <a:solidFill>
                  <a:srgbClr val="002060"/>
                </a:solidFill>
                <a:latin typeface="Calibri"/>
                <a:cs typeface="Calibri"/>
              </a:rPr>
              <a:t>o</a:t>
            </a:r>
            <a:r>
              <a:rPr sz="2000" spc="-30" dirty="0">
                <a:solidFill>
                  <a:srgbClr val="002060"/>
                </a:solidFill>
                <a:latin typeface="Calibri"/>
                <a:cs typeface="Calibri"/>
              </a:rPr>
              <a:t>r</a:t>
            </a:r>
            <a:r>
              <a:rPr sz="2000" dirty="0">
                <a:solidFill>
                  <a:srgbClr val="002060"/>
                </a:solidFill>
                <a:latin typeface="Calibri"/>
                <a:cs typeface="Calibri"/>
              </a:rPr>
              <a:t>ce </a:t>
            </a:r>
            <a:r>
              <a:rPr sz="2000" spc="-30" dirty="0">
                <a:solidFill>
                  <a:srgbClr val="002060"/>
                </a:solidFill>
                <a:latin typeface="Calibri"/>
                <a:cs typeface="Calibri"/>
              </a:rPr>
              <a:t>r</a:t>
            </a:r>
            <a:r>
              <a:rPr sz="2000" dirty="0">
                <a:solidFill>
                  <a:srgbClr val="002060"/>
                </a:solidFill>
                <a:latin typeface="Calibri"/>
                <a:cs typeface="Calibri"/>
              </a:rPr>
              <a:t>eadiness </a:t>
            </a:r>
            <a:r>
              <a:rPr sz="2000" spc="-5" dirty="0">
                <a:solidFill>
                  <a:srgbClr val="002060"/>
                </a:solidFill>
                <a:latin typeface="Calibri"/>
                <a:cs typeface="Calibri"/>
              </a:rPr>
              <a:t>(i.e.</a:t>
            </a:r>
            <a:r>
              <a:rPr sz="2000" dirty="0">
                <a:solidFill>
                  <a:srgbClr val="002060"/>
                </a:solidFill>
                <a:latin typeface="Calibri"/>
                <a:cs typeface="Calibri"/>
              </a:rPr>
              <a:t>,</a:t>
            </a:r>
            <a:r>
              <a:rPr sz="2000" spc="5" dirty="0">
                <a:solidFill>
                  <a:srgbClr val="002060"/>
                </a:solidFill>
                <a:latin typeface="Calibri"/>
                <a:cs typeface="Calibri"/>
              </a:rPr>
              <a:t> </a:t>
            </a:r>
            <a:r>
              <a:rPr sz="2000" dirty="0">
                <a:solidFill>
                  <a:srgbClr val="002060"/>
                </a:solidFill>
                <a:latin typeface="Calibri"/>
                <a:cs typeface="Calibri"/>
              </a:rPr>
              <a:t>mannin</a:t>
            </a:r>
            <a:r>
              <a:rPr sz="2000" spc="30" dirty="0">
                <a:solidFill>
                  <a:srgbClr val="002060"/>
                </a:solidFill>
                <a:latin typeface="Calibri"/>
                <a:cs typeface="Calibri"/>
              </a:rPr>
              <a:t>g</a:t>
            </a:r>
            <a:r>
              <a:rPr sz="2000" dirty="0">
                <a:solidFill>
                  <a:srgbClr val="002060"/>
                </a:solidFill>
                <a:latin typeface="Calibri"/>
                <a:cs typeface="Calibri"/>
              </a:rPr>
              <a:t>,</a:t>
            </a:r>
            <a:r>
              <a:rPr sz="2000" spc="-30" dirty="0">
                <a:solidFill>
                  <a:srgbClr val="002060"/>
                </a:solidFill>
                <a:latin typeface="Calibri"/>
                <a:cs typeface="Calibri"/>
              </a:rPr>
              <a:t> </a:t>
            </a:r>
            <a:r>
              <a:rPr sz="2000" dirty="0">
                <a:solidFill>
                  <a:srgbClr val="002060"/>
                </a:solidFill>
                <a:latin typeface="Calibri"/>
                <a:cs typeface="Calibri"/>
              </a:rPr>
              <a:t>ma</a:t>
            </a:r>
            <a:r>
              <a:rPr sz="2000" spc="-10" dirty="0">
                <a:solidFill>
                  <a:srgbClr val="002060"/>
                </a:solidFill>
                <a:latin typeface="Calibri"/>
                <a:cs typeface="Calibri"/>
              </a:rPr>
              <a:t>i</a:t>
            </a:r>
            <a:r>
              <a:rPr sz="2000" spc="-25" dirty="0">
                <a:solidFill>
                  <a:srgbClr val="002060"/>
                </a:solidFill>
                <a:latin typeface="Calibri"/>
                <a:cs typeface="Calibri"/>
              </a:rPr>
              <a:t>nt</a:t>
            </a:r>
            <a:r>
              <a:rPr sz="2000" dirty="0">
                <a:solidFill>
                  <a:srgbClr val="002060"/>
                </a:solidFill>
                <a:latin typeface="Calibri"/>
                <a:cs typeface="Calibri"/>
              </a:rPr>
              <a:t>enance, t</a:t>
            </a:r>
            <a:r>
              <a:rPr sz="2000" spc="-40" dirty="0">
                <a:solidFill>
                  <a:srgbClr val="002060"/>
                </a:solidFill>
                <a:latin typeface="Calibri"/>
                <a:cs typeface="Calibri"/>
              </a:rPr>
              <a:t>r</a:t>
            </a:r>
            <a:r>
              <a:rPr sz="2000" dirty="0">
                <a:solidFill>
                  <a:srgbClr val="002060"/>
                </a:solidFill>
                <a:latin typeface="Calibri"/>
                <a:cs typeface="Calibri"/>
              </a:rPr>
              <a:t>ainin</a:t>
            </a:r>
            <a:r>
              <a:rPr sz="2000" spc="25" dirty="0">
                <a:solidFill>
                  <a:srgbClr val="002060"/>
                </a:solidFill>
                <a:latin typeface="Calibri"/>
                <a:cs typeface="Calibri"/>
              </a:rPr>
              <a:t>g</a:t>
            </a:r>
            <a:r>
              <a:rPr sz="2000" dirty="0">
                <a:solidFill>
                  <a:srgbClr val="002060"/>
                </a:solidFill>
                <a:latin typeface="Calibri"/>
                <a:cs typeface="Calibri"/>
              </a:rPr>
              <a:t>, </a:t>
            </a:r>
            <a:r>
              <a:rPr sz="2000" spc="-10" dirty="0">
                <a:solidFill>
                  <a:srgbClr val="002060"/>
                </a:solidFill>
                <a:latin typeface="Calibri"/>
                <a:cs typeface="Calibri"/>
              </a:rPr>
              <a:t>e</a:t>
            </a:r>
            <a:r>
              <a:rPr sz="2000" spc="-5" dirty="0">
                <a:solidFill>
                  <a:srgbClr val="002060"/>
                </a:solidFill>
                <a:latin typeface="Calibri"/>
                <a:cs typeface="Calibri"/>
              </a:rPr>
              <a:t>q</a:t>
            </a:r>
            <a:r>
              <a:rPr sz="2000" spc="5" dirty="0">
                <a:solidFill>
                  <a:srgbClr val="002060"/>
                </a:solidFill>
                <a:latin typeface="Calibri"/>
                <a:cs typeface="Calibri"/>
              </a:rPr>
              <a:t>u</a:t>
            </a:r>
            <a:r>
              <a:rPr sz="2000" dirty="0">
                <a:solidFill>
                  <a:srgbClr val="002060"/>
                </a:solidFill>
                <a:latin typeface="Calibri"/>
                <a:cs typeface="Calibri"/>
              </a:rPr>
              <a:t>ippin</a:t>
            </a:r>
            <a:r>
              <a:rPr sz="2000" spc="20" dirty="0">
                <a:solidFill>
                  <a:srgbClr val="002060"/>
                </a:solidFill>
                <a:latin typeface="Calibri"/>
                <a:cs typeface="Calibri"/>
              </a:rPr>
              <a:t>g</a:t>
            </a:r>
            <a:r>
              <a:rPr sz="2000" dirty="0">
                <a:solidFill>
                  <a:srgbClr val="002060"/>
                </a:solidFill>
                <a:latin typeface="Calibri"/>
                <a:cs typeface="Calibri"/>
              </a:rPr>
              <a:t>,</a:t>
            </a:r>
            <a:r>
              <a:rPr sz="2000" spc="-30" dirty="0">
                <a:solidFill>
                  <a:srgbClr val="002060"/>
                </a:solidFill>
                <a:latin typeface="Calibri"/>
                <a:cs typeface="Calibri"/>
              </a:rPr>
              <a:t> </a:t>
            </a:r>
            <a:r>
              <a:rPr sz="2000" spc="-15" dirty="0">
                <a:solidFill>
                  <a:srgbClr val="002060"/>
                </a:solidFill>
                <a:latin typeface="Calibri"/>
                <a:cs typeface="Calibri"/>
              </a:rPr>
              <a:t>e</a:t>
            </a:r>
            <a:r>
              <a:rPr sz="2000" spc="-25" dirty="0">
                <a:solidFill>
                  <a:srgbClr val="002060"/>
                </a:solidFill>
                <a:latin typeface="Calibri"/>
                <a:cs typeface="Calibri"/>
              </a:rPr>
              <a:t>t</a:t>
            </a:r>
            <a:r>
              <a:rPr sz="2000" dirty="0">
                <a:solidFill>
                  <a:srgbClr val="002060"/>
                </a:solidFill>
                <a:latin typeface="Calibri"/>
                <a:cs typeface="Calibri"/>
              </a:rPr>
              <a:t>c.)</a:t>
            </a:r>
          </a:p>
          <a:p>
            <a:pPr marL="372745" marR="474980" indent="-287020" algn="just">
              <a:lnSpc>
                <a:spcPct val="100000"/>
              </a:lnSpc>
              <a:spcBef>
                <a:spcPts val="600"/>
              </a:spcBef>
              <a:buFont typeface="Calibri"/>
              <a:buChar char="•"/>
              <a:tabLst>
                <a:tab pos="372745" algn="l"/>
              </a:tabLst>
            </a:pPr>
            <a:r>
              <a:rPr sz="2000" spc="-5" dirty="0">
                <a:solidFill>
                  <a:srgbClr val="002060"/>
                </a:solidFill>
                <a:latin typeface="Calibri"/>
                <a:cs typeface="Calibri"/>
              </a:rPr>
              <a:t>Th</a:t>
            </a:r>
            <a:r>
              <a:rPr sz="2000" dirty="0">
                <a:solidFill>
                  <a:srgbClr val="002060"/>
                </a:solidFill>
                <a:latin typeface="Calibri"/>
                <a:cs typeface="Calibri"/>
              </a:rPr>
              <a:t>e </a:t>
            </a:r>
            <a:r>
              <a:rPr sz="2000" spc="-50" dirty="0">
                <a:solidFill>
                  <a:srgbClr val="002060"/>
                </a:solidFill>
                <a:latin typeface="Calibri"/>
                <a:cs typeface="Calibri"/>
              </a:rPr>
              <a:t>P</a:t>
            </a:r>
            <a:r>
              <a:rPr sz="2000" dirty="0">
                <a:solidFill>
                  <a:srgbClr val="002060"/>
                </a:solidFill>
                <a:latin typeface="Calibri"/>
                <a:cs typeface="Calibri"/>
              </a:rPr>
              <a:t>acific</a:t>
            </a:r>
            <a:r>
              <a:rPr sz="2000" spc="15" dirty="0">
                <a:solidFill>
                  <a:srgbClr val="002060"/>
                </a:solidFill>
                <a:latin typeface="Calibri"/>
                <a:cs typeface="Calibri"/>
              </a:rPr>
              <a:t> </a:t>
            </a:r>
            <a:r>
              <a:rPr sz="2000" dirty="0">
                <a:solidFill>
                  <a:srgbClr val="002060"/>
                </a:solidFill>
                <a:latin typeface="Calibri"/>
                <a:cs typeface="Calibri"/>
              </a:rPr>
              <a:t>and</a:t>
            </a:r>
            <a:r>
              <a:rPr sz="2000" spc="-5" dirty="0">
                <a:solidFill>
                  <a:srgbClr val="002060"/>
                </a:solidFill>
                <a:latin typeface="Calibri"/>
                <a:cs typeface="Calibri"/>
              </a:rPr>
              <a:t> </a:t>
            </a:r>
            <a:r>
              <a:rPr sz="2000" spc="-45" dirty="0">
                <a:solidFill>
                  <a:srgbClr val="002060"/>
                </a:solidFill>
                <a:latin typeface="Calibri"/>
                <a:cs typeface="Calibri"/>
              </a:rPr>
              <a:t>A</a:t>
            </a:r>
            <a:r>
              <a:rPr sz="2000" dirty="0">
                <a:solidFill>
                  <a:srgbClr val="002060"/>
                </a:solidFill>
                <a:latin typeface="Calibri"/>
                <a:cs typeface="Calibri"/>
              </a:rPr>
              <a:t>tla</a:t>
            </a:r>
            <a:r>
              <a:rPr sz="2000" spc="-25" dirty="0">
                <a:solidFill>
                  <a:srgbClr val="002060"/>
                </a:solidFill>
                <a:latin typeface="Calibri"/>
                <a:cs typeface="Calibri"/>
              </a:rPr>
              <a:t>n</a:t>
            </a:r>
            <a:r>
              <a:rPr sz="2000" dirty="0">
                <a:solidFill>
                  <a:srgbClr val="002060"/>
                </a:solidFill>
                <a:latin typeface="Calibri"/>
                <a:cs typeface="Calibri"/>
              </a:rPr>
              <a:t>tic </a:t>
            </a:r>
            <a:r>
              <a:rPr sz="2000" spc="5" dirty="0">
                <a:solidFill>
                  <a:srgbClr val="002060"/>
                </a:solidFill>
                <a:latin typeface="Calibri"/>
                <a:cs typeface="Calibri"/>
              </a:rPr>
              <a:t>F</a:t>
            </a:r>
            <a:r>
              <a:rPr sz="2000" dirty="0">
                <a:solidFill>
                  <a:srgbClr val="002060"/>
                </a:solidFill>
                <a:latin typeface="Calibri"/>
                <a:cs typeface="Calibri"/>
              </a:rPr>
              <a:t>l</a:t>
            </a:r>
            <a:r>
              <a:rPr sz="2000" spc="-10" dirty="0">
                <a:solidFill>
                  <a:srgbClr val="002060"/>
                </a:solidFill>
                <a:latin typeface="Calibri"/>
                <a:cs typeface="Calibri"/>
              </a:rPr>
              <a:t>e</a:t>
            </a:r>
            <a:r>
              <a:rPr sz="2000" spc="-15" dirty="0">
                <a:solidFill>
                  <a:srgbClr val="002060"/>
                </a:solidFill>
                <a:latin typeface="Calibri"/>
                <a:cs typeface="Calibri"/>
              </a:rPr>
              <a:t>e</a:t>
            </a:r>
            <a:r>
              <a:rPr sz="2000" dirty="0">
                <a:solidFill>
                  <a:srgbClr val="002060"/>
                </a:solidFill>
                <a:latin typeface="Calibri"/>
                <a:cs typeface="Calibri"/>
              </a:rPr>
              <a:t>ts</a:t>
            </a:r>
            <a:r>
              <a:rPr sz="2000" spc="20" dirty="0">
                <a:solidFill>
                  <a:srgbClr val="002060"/>
                </a:solidFill>
                <a:latin typeface="Calibri"/>
                <a:cs typeface="Calibri"/>
              </a:rPr>
              <a:t> </a:t>
            </a:r>
            <a:r>
              <a:rPr sz="2000" spc="-5" dirty="0">
                <a:solidFill>
                  <a:srgbClr val="002060"/>
                </a:solidFill>
                <a:latin typeface="Calibri"/>
                <a:cs typeface="Calibri"/>
              </a:rPr>
              <a:t>h</a:t>
            </a:r>
            <a:r>
              <a:rPr sz="2000" spc="-35" dirty="0">
                <a:solidFill>
                  <a:srgbClr val="002060"/>
                </a:solidFill>
                <a:latin typeface="Calibri"/>
                <a:cs typeface="Calibri"/>
              </a:rPr>
              <a:t>a</a:t>
            </a:r>
            <a:r>
              <a:rPr sz="2000" spc="-30" dirty="0">
                <a:solidFill>
                  <a:srgbClr val="002060"/>
                </a:solidFill>
                <a:latin typeface="Calibri"/>
                <a:cs typeface="Calibri"/>
              </a:rPr>
              <a:t>v</a:t>
            </a:r>
            <a:r>
              <a:rPr sz="2000" dirty="0">
                <a:solidFill>
                  <a:srgbClr val="002060"/>
                </a:solidFill>
                <a:latin typeface="Calibri"/>
                <a:cs typeface="Calibri"/>
              </a:rPr>
              <a:t>e </a:t>
            </a:r>
            <a:r>
              <a:rPr sz="2000" spc="-40" dirty="0">
                <a:solidFill>
                  <a:srgbClr val="002060"/>
                </a:solidFill>
                <a:latin typeface="Calibri"/>
                <a:cs typeface="Calibri"/>
              </a:rPr>
              <a:t>f</a:t>
            </a:r>
            <a:r>
              <a:rPr sz="2000" spc="-5" dirty="0">
                <a:solidFill>
                  <a:srgbClr val="002060"/>
                </a:solidFill>
                <a:latin typeface="Calibri"/>
                <a:cs typeface="Calibri"/>
              </a:rPr>
              <a:t>o</a:t>
            </a:r>
            <a:r>
              <a:rPr sz="2000" spc="-30" dirty="0">
                <a:solidFill>
                  <a:srgbClr val="002060"/>
                </a:solidFill>
                <a:latin typeface="Calibri"/>
                <a:cs typeface="Calibri"/>
              </a:rPr>
              <a:t>r</a:t>
            </a:r>
            <a:r>
              <a:rPr sz="2000" dirty="0">
                <a:solidFill>
                  <a:srgbClr val="002060"/>
                </a:solidFill>
                <a:latin typeface="Calibri"/>
                <a:cs typeface="Calibri"/>
              </a:rPr>
              <a:t>ces</a:t>
            </a:r>
            <a:r>
              <a:rPr sz="2000" spc="-15" dirty="0">
                <a:solidFill>
                  <a:srgbClr val="002060"/>
                </a:solidFill>
                <a:latin typeface="Calibri"/>
                <a:cs typeface="Calibri"/>
              </a:rPr>
              <a:t> </a:t>
            </a:r>
            <a:r>
              <a:rPr sz="2000" dirty="0">
                <a:solidFill>
                  <a:srgbClr val="002060"/>
                </a:solidFill>
                <a:latin typeface="Calibri"/>
                <a:cs typeface="Calibri"/>
              </a:rPr>
              <a:t>cla</a:t>
            </a:r>
            <a:r>
              <a:rPr sz="2000" spc="-10" dirty="0">
                <a:solidFill>
                  <a:srgbClr val="002060"/>
                </a:solidFill>
                <a:latin typeface="Calibri"/>
                <a:cs typeface="Calibri"/>
              </a:rPr>
              <a:t>s</a:t>
            </a:r>
            <a:r>
              <a:rPr sz="2000" spc="-5" dirty="0">
                <a:solidFill>
                  <a:srgbClr val="002060"/>
                </a:solidFill>
                <a:latin typeface="Calibri"/>
                <a:cs typeface="Calibri"/>
              </a:rPr>
              <a:t>s</a:t>
            </a:r>
            <a:r>
              <a:rPr sz="2000" spc="-10" dirty="0">
                <a:solidFill>
                  <a:srgbClr val="002060"/>
                </a:solidFill>
                <a:latin typeface="Calibri"/>
                <a:cs typeface="Calibri"/>
              </a:rPr>
              <a:t>i</a:t>
            </a:r>
            <a:r>
              <a:rPr sz="2000" spc="-5" dirty="0">
                <a:solidFill>
                  <a:srgbClr val="002060"/>
                </a:solidFill>
                <a:latin typeface="Calibri"/>
                <a:cs typeface="Calibri"/>
              </a:rPr>
              <a:t>fi</a:t>
            </a:r>
            <a:r>
              <a:rPr sz="2000" spc="-10" dirty="0">
                <a:solidFill>
                  <a:srgbClr val="002060"/>
                </a:solidFill>
                <a:latin typeface="Calibri"/>
                <a:cs typeface="Calibri"/>
              </a:rPr>
              <a:t>e</a:t>
            </a:r>
            <a:r>
              <a:rPr sz="2000" dirty="0">
                <a:solidFill>
                  <a:srgbClr val="002060"/>
                </a:solidFill>
                <a:latin typeface="Calibri"/>
                <a:cs typeface="Calibri"/>
              </a:rPr>
              <a:t>d</a:t>
            </a:r>
            <a:r>
              <a:rPr sz="2000" spc="45" dirty="0">
                <a:solidFill>
                  <a:srgbClr val="002060"/>
                </a:solidFill>
                <a:latin typeface="Calibri"/>
                <a:cs typeface="Calibri"/>
              </a:rPr>
              <a:t> </a:t>
            </a:r>
            <a:r>
              <a:rPr sz="2000" dirty="0">
                <a:solidFill>
                  <a:srgbClr val="002060"/>
                </a:solidFill>
                <a:latin typeface="Calibri"/>
                <a:cs typeface="Calibri"/>
              </a:rPr>
              <a:t>and</a:t>
            </a:r>
            <a:r>
              <a:rPr sz="2000" spc="-20" dirty="0">
                <a:solidFill>
                  <a:srgbClr val="002060"/>
                </a:solidFill>
                <a:latin typeface="Calibri"/>
                <a:cs typeface="Calibri"/>
              </a:rPr>
              <a:t> </a:t>
            </a:r>
            <a:r>
              <a:rPr sz="2000" spc="-5" dirty="0">
                <a:solidFill>
                  <a:srgbClr val="002060"/>
                </a:solidFill>
                <a:latin typeface="Calibri"/>
                <a:cs typeface="Calibri"/>
              </a:rPr>
              <a:t>o</a:t>
            </a:r>
            <a:r>
              <a:rPr sz="2000" spc="-30" dirty="0">
                <a:solidFill>
                  <a:srgbClr val="002060"/>
                </a:solidFill>
                <a:latin typeface="Calibri"/>
                <a:cs typeface="Calibri"/>
              </a:rPr>
              <a:t>r</a:t>
            </a:r>
            <a:r>
              <a:rPr sz="2000" spc="-35" dirty="0">
                <a:solidFill>
                  <a:srgbClr val="002060"/>
                </a:solidFill>
                <a:latin typeface="Calibri"/>
                <a:cs typeface="Calibri"/>
              </a:rPr>
              <a:t>g</a:t>
            </a:r>
            <a:r>
              <a:rPr sz="2000" dirty="0">
                <a:solidFill>
                  <a:srgbClr val="002060"/>
                </a:solidFill>
                <a:latin typeface="Calibri"/>
                <a:cs typeface="Calibri"/>
              </a:rPr>
              <a:t>ani</a:t>
            </a:r>
            <a:r>
              <a:rPr sz="2000" spc="-55" dirty="0">
                <a:solidFill>
                  <a:srgbClr val="002060"/>
                </a:solidFill>
                <a:latin typeface="Calibri"/>
                <a:cs typeface="Calibri"/>
              </a:rPr>
              <a:t>z</a:t>
            </a:r>
            <a:r>
              <a:rPr sz="2000" dirty="0">
                <a:solidFill>
                  <a:srgbClr val="002060"/>
                </a:solidFill>
                <a:latin typeface="Calibri"/>
                <a:cs typeface="Calibri"/>
              </a:rPr>
              <a:t>ed</a:t>
            </a:r>
            <a:r>
              <a:rPr sz="2000" spc="-25" dirty="0">
                <a:solidFill>
                  <a:srgbClr val="002060"/>
                </a:solidFill>
                <a:latin typeface="Calibri"/>
                <a:cs typeface="Calibri"/>
              </a:rPr>
              <a:t> </a:t>
            </a:r>
            <a:r>
              <a:rPr sz="2000" dirty="0">
                <a:solidFill>
                  <a:srgbClr val="002060"/>
                </a:solidFill>
                <a:latin typeface="Calibri"/>
                <a:cs typeface="Calibri"/>
              </a:rPr>
              <a:t>i</a:t>
            </a:r>
            <a:r>
              <a:rPr sz="2000" spc="-30" dirty="0">
                <a:solidFill>
                  <a:srgbClr val="002060"/>
                </a:solidFill>
                <a:latin typeface="Calibri"/>
                <a:cs typeface="Calibri"/>
              </a:rPr>
              <a:t>n</a:t>
            </a:r>
            <a:r>
              <a:rPr sz="2000" spc="-25" dirty="0">
                <a:solidFill>
                  <a:srgbClr val="002060"/>
                </a:solidFill>
                <a:latin typeface="Calibri"/>
                <a:cs typeface="Calibri"/>
              </a:rPr>
              <a:t>t</a:t>
            </a:r>
            <a:r>
              <a:rPr sz="2000" dirty="0">
                <a:solidFill>
                  <a:srgbClr val="002060"/>
                </a:solidFill>
                <a:latin typeface="Calibri"/>
                <a:cs typeface="Calibri"/>
              </a:rPr>
              <a:t>o </a:t>
            </a:r>
            <a:r>
              <a:rPr sz="2000" spc="-10" dirty="0">
                <a:solidFill>
                  <a:srgbClr val="002060"/>
                </a:solidFill>
                <a:latin typeface="Calibri"/>
                <a:cs typeface="Calibri"/>
              </a:rPr>
              <a:t>c</a:t>
            </a:r>
            <a:r>
              <a:rPr sz="2000" spc="-5" dirty="0">
                <a:solidFill>
                  <a:srgbClr val="002060"/>
                </a:solidFill>
                <a:latin typeface="Calibri"/>
                <a:cs typeface="Calibri"/>
              </a:rPr>
              <a:t>om</a:t>
            </a:r>
            <a:r>
              <a:rPr sz="2000" spc="-10" dirty="0">
                <a:solidFill>
                  <a:srgbClr val="002060"/>
                </a:solidFill>
                <a:latin typeface="Calibri"/>
                <a:cs typeface="Calibri"/>
              </a:rPr>
              <a:t>m</a:t>
            </a:r>
            <a:r>
              <a:rPr sz="2000" dirty="0">
                <a:solidFill>
                  <a:srgbClr val="002060"/>
                </a:solidFill>
                <a:latin typeface="Calibri"/>
                <a:cs typeface="Calibri"/>
              </a:rPr>
              <a:t>ands</a:t>
            </a:r>
            <a:r>
              <a:rPr sz="2000" spc="-15" dirty="0">
                <a:solidFill>
                  <a:srgbClr val="002060"/>
                </a:solidFill>
                <a:latin typeface="Calibri"/>
                <a:cs typeface="Calibri"/>
              </a:rPr>
              <a:t> </a:t>
            </a:r>
            <a:r>
              <a:rPr sz="2000" spc="-30" dirty="0">
                <a:solidFill>
                  <a:srgbClr val="002060"/>
                </a:solidFill>
                <a:latin typeface="Calibri"/>
                <a:cs typeface="Calibri"/>
              </a:rPr>
              <a:t>r</a:t>
            </a:r>
            <a:r>
              <a:rPr sz="2000" dirty="0">
                <a:solidFill>
                  <a:srgbClr val="002060"/>
                </a:solidFill>
                <a:latin typeface="Calibri"/>
                <a:cs typeface="Calibri"/>
              </a:rPr>
              <a:t>e</a:t>
            </a:r>
            <a:r>
              <a:rPr sz="2000" spc="-5" dirty="0">
                <a:solidFill>
                  <a:srgbClr val="002060"/>
                </a:solidFill>
                <a:latin typeface="Calibri"/>
                <a:cs typeface="Calibri"/>
              </a:rPr>
              <a:t>l</a:t>
            </a:r>
            <a:r>
              <a:rPr sz="2000" spc="-25" dirty="0">
                <a:solidFill>
                  <a:srgbClr val="002060"/>
                </a:solidFill>
                <a:latin typeface="Calibri"/>
                <a:cs typeface="Calibri"/>
              </a:rPr>
              <a:t>at</a:t>
            </a:r>
            <a:r>
              <a:rPr sz="2000" dirty="0">
                <a:solidFill>
                  <a:srgbClr val="002060"/>
                </a:solidFill>
                <a:latin typeface="Calibri"/>
                <a:cs typeface="Calibri"/>
              </a:rPr>
              <a:t>ed</a:t>
            </a:r>
            <a:r>
              <a:rPr sz="2000" spc="10" dirty="0">
                <a:solidFill>
                  <a:srgbClr val="002060"/>
                </a:solidFill>
                <a:latin typeface="Calibri"/>
                <a:cs typeface="Calibri"/>
              </a:rPr>
              <a:t> </a:t>
            </a:r>
            <a:r>
              <a:rPr sz="2000" spc="-5" dirty="0">
                <a:solidFill>
                  <a:srgbClr val="002060"/>
                </a:solidFill>
                <a:latin typeface="Calibri"/>
                <a:cs typeface="Calibri"/>
              </a:rPr>
              <a:t>di</a:t>
            </a:r>
            <a:r>
              <a:rPr sz="2000" spc="-30" dirty="0">
                <a:solidFill>
                  <a:srgbClr val="002060"/>
                </a:solidFill>
                <a:latin typeface="Calibri"/>
                <a:cs typeface="Calibri"/>
              </a:rPr>
              <a:t>r</a:t>
            </a:r>
            <a:r>
              <a:rPr sz="2000" dirty="0">
                <a:solidFill>
                  <a:srgbClr val="002060"/>
                </a:solidFill>
                <a:latin typeface="Calibri"/>
                <a:cs typeface="Calibri"/>
              </a:rPr>
              <a:t>ectly</a:t>
            </a:r>
            <a:r>
              <a:rPr sz="2000" spc="-5" dirty="0">
                <a:solidFill>
                  <a:srgbClr val="002060"/>
                </a:solidFill>
                <a:latin typeface="Calibri"/>
                <a:cs typeface="Calibri"/>
              </a:rPr>
              <a:t> </a:t>
            </a:r>
            <a:r>
              <a:rPr sz="2000" spc="-20" dirty="0">
                <a:solidFill>
                  <a:srgbClr val="002060"/>
                </a:solidFill>
                <a:latin typeface="Calibri"/>
                <a:cs typeface="Calibri"/>
              </a:rPr>
              <a:t>t</a:t>
            </a:r>
            <a:r>
              <a:rPr sz="2000" dirty="0">
                <a:solidFill>
                  <a:srgbClr val="002060"/>
                </a:solidFill>
                <a:latin typeface="Calibri"/>
                <a:cs typeface="Calibri"/>
              </a:rPr>
              <a:t>o t</a:t>
            </a:r>
            <a:r>
              <a:rPr sz="2000" spc="5" dirty="0">
                <a:solidFill>
                  <a:srgbClr val="002060"/>
                </a:solidFill>
                <a:latin typeface="Calibri"/>
                <a:cs typeface="Calibri"/>
              </a:rPr>
              <a:t>h</a:t>
            </a:r>
            <a:r>
              <a:rPr sz="2000" dirty="0">
                <a:solidFill>
                  <a:srgbClr val="002060"/>
                </a:solidFill>
                <a:latin typeface="Calibri"/>
                <a:cs typeface="Calibri"/>
              </a:rPr>
              <a:t>e</a:t>
            </a:r>
            <a:r>
              <a:rPr sz="2000" spc="-5" dirty="0">
                <a:solidFill>
                  <a:srgbClr val="002060"/>
                </a:solidFill>
                <a:latin typeface="Calibri"/>
                <a:cs typeface="Calibri"/>
              </a:rPr>
              <a:t>i</a:t>
            </a:r>
            <a:r>
              <a:rPr sz="2000" dirty="0">
                <a:solidFill>
                  <a:srgbClr val="002060"/>
                </a:solidFill>
                <a:latin typeface="Calibri"/>
                <a:cs typeface="Calibri"/>
              </a:rPr>
              <a:t>r ty</a:t>
            </a:r>
            <a:r>
              <a:rPr sz="2000" spc="5" dirty="0">
                <a:solidFill>
                  <a:srgbClr val="002060"/>
                </a:solidFill>
                <a:latin typeface="Calibri"/>
                <a:cs typeface="Calibri"/>
              </a:rPr>
              <a:t>p</a:t>
            </a:r>
            <a:r>
              <a:rPr sz="2000" dirty="0">
                <a:solidFill>
                  <a:srgbClr val="002060"/>
                </a:solidFill>
                <a:latin typeface="Calibri"/>
                <a:cs typeface="Calibri"/>
              </a:rPr>
              <a:t>e</a:t>
            </a:r>
          </a:p>
        </p:txBody>
      </p:sp>
    </p:spTree>
    <p:extLst>
      <p:ext uri="{BB962C8B-B14F-4D97-AF65-F5344CB8AC3E}">
        <p14:creationId xmlns:p14="http://schemas.microsoft.com/office/powerpoint/2010/main" val="56840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Commands</a:t>
            </a:r>
            <a:endParaRPr lang="en-US" dirty="0"/>
          </a:p>
        </p:txBody>
      </p:sp>
      <p:sp>
        <p:nvSpPr>
          <p:cNvPr id="3" name="Content Placeholder 2"/>
          <p:cNvSpPr>
            <a:spLocks noGrp="1"/>
          </p:cNvSpPr>
          <p:nvPr>
            <p:ph idx="1"/>
          </p:nvPr>
        </p:nvSpPr>
        <p:spPr>
          <a:xfrm>
            <a:off x="383791" y="1295400"/>
            <a:ext cx="8458200" cy="5257800"/>
          </a:xfrm>
        </p:spPr>
        <p:txBody>
          <a:bodyPr/>
          <a:lstStyle/>
          <a:p>
            <a:pPr marL="355600">
              <a:buFont typeface="Arial"/>
              <a:buChar char="•"/>
              <a:tabLst>
                <a:tab pos="356235" algn="l"/>
              </a:tabLst>
            </a:pPr>
            <a:r>
              <a:rPr lang="en-US" spc="-130" dirty="0">
                <a:latin typeface="Calibri"/>
                <a:cs typeface="Calibri"/>
              </a:rPr>
              <a:t>T</a:t>
            </a:r>
            <a:r>
              <a:rPr lang="en-US" spc="-15" dirty="0">
                <a:latin typeface="Calibri"/>
                <a:cs typeface="Calibri"/>
              </a:rPr>
              <a:t>y</a:t>
            </a:r>
            <a:r>
              <a:rPr lang="en-US" spc="-30" dirty="0">
                <a:latin typeface="Calibri"/>
                <a:cs typeface="Calibri"/>
              </a:rPr>
              <a:t>p</a:t>
            </a:r>
            <a:r>
              <a:rPr lang="en-US" spc="-15" dirty="0">
                <a:latin typeface="Calibri"/>
                <a:cs typeface="Calibri"/>
              </a:rPr>
              <a:t>e</a:t>
            </a:r>
            <a:r>
              <a:rPr lang="en-US" spc="10" dirty="0">
                <a:latin typeface="Calibri"/>
                <a:cs typeface="Calibri"/>
              </a:rPr>
              <a:t> </a:t>
            </a:r>
            <a:r>
              <a:rPr lang="en-US" spc="-25" dirty="0">
                <a:latin typeface="Calibri"/>
                <a:cs typeface="Calibri"/>
              </a:rPr>
              <a:t>Com</a:t>
            </a:r>
            <a:r>
              <a:rPr lang="en-US" spc="-35" dirty="0">
                <a:latin typeface="Calibri"/>
                <a:cs typeface="Calibri"/>
              </a:rPr>
              <a:t>m</a:t>
            </a:r>
            <a:r>
              <a:rPr lang="en-US" spc="-15" dirty="0">
                <a:latin typeface="Calibri"/>
                <a:cs typeface="Calibri"/>
              </a:rPr>
              <a:t>and</a:t>
            </a:r>
            <a:r>
              <a:rPr lang="en-US" spc="-30" dirty="0">
                <a:latin typeface="Calibri"/>
                <a:cs typeface="Calibri"/>
              </a:rPr>
              <a:t>s</a:t>
            </a:r>
            <a:r>
              <a:rPr lang="en-US" spc="-10" dirty="0">
                <a:latin typeface="Calibri"/>
                <a:cs typeface="Calibri"/>
              </a:rPr>
              <a:t>:</a:t>
            </a:r>
            <a:endParaRPr lang="en-US" dirty="0">
              <a:latin typeface="Calibri"/>
              <a:cs typeface="Calibri"/>
            </a:endParaRPr>
          </a:p>
          <a:p>
            <a:pPr marL="756285" lvl="1" indent="-286385">
              <a:lnSpc>
                <a:spcPct val="100000"/>
              </a:lnSpc>
              <a:spcBef>
                <a:spcPts val="605"/>
              </a:spcBef>
              <a:buFont typeface="Arial"/>
              <a:buChar char="•"/>
              <a:tabLst>
                <a:tab pos="756920" algn="l"/>
              </a:tabLst>
            </a:pPr>
            <a:r>
              <a:rPr lang="en-US" spc="-20" dirty="0">
                <a:latin typeface="Calibri"/>
                <a:cs typeface="Calibri"/>
              </a:rPr>
              <a:t>N</a:t>
            </a:r>
            <a:r>
              <a:rPr lang="en-US" spc="-55" dirty="0">
                <a:latin typeface="Calibri"/>
                <a:cs typeface="Calibri"/>
              </a:rPr>
              <a:t>av</a:t>
            </a:r>
            <a:r>
              <a:rPr lang="en-US" dirty="0">
                <a:latin typeface="Calibri"/>
                <a:cs typeface="Calibri"/>
              </a:rPr>
              <a:t>al </a:t>
            </a:r>
            <a:r>
              <a:rPr lang="en-US" spc="-5" dirty="0">
                <a:latin typeface="Calibri"/>
                <a:cs typeface="Calibri"/>
              </a:rPr>
              <a:t>Sur</a:t>
            </a:r>
            <a:r>
              <a:rPr lang="en-US" spc="-45" dirty="0">
                <a:latin typeface="Calibri"/>
                <a:cs typeface="Calibri"/>
              </a:rPr>
              <a:t>f</a:t>
            </a:r>
            <a:r>
              <a:rPr lang="en-US" spc="-15" dirty="0">
                <a:latin typeface="Calibri"/>
                <a:cs typeface="Calibri"/>
              </a:rPr>
              <a:t>ace</a:t>
            </a:r>
            <a:r>
              <a:rPr lang="en-US" spc="-5" dirty="0">
                <a:latin typeface="Calibri"/>
                <a:cs typeface="Calibri"/>
              </a:rPr>
              <a:t> </a:t>
            </a:r>
            <a:r>
              <a:rPr lang="en-US" spc="-35" dirty="0">
                <a:latin typeface="Calibri"/>
                <a:cs typeface="Calibri"/>
              </a:rPr>
              <a:t>F</a:t>
            </a:r>
            <a:r>
              <a:rPr lang="en-US" spc="-20" dirty="0">
                <a:latin typeface="Calibri"/>
                <a:cs typeface="Calibri"/>
              </a:rPr>
              <a:t>o</a:t>
            </a:r>
            <a:r>
              <a:rPr lang="en-US" spc="-50" dirty="0">
                <a:latin typeface="Calibri"/>
                <a:cs typeface="Calibri"/>
              </a:rPr>
              <a:t>r</a:t>
            </a:r>
            <a:r>
              <a:rPr lang="en-US" spc="-15" dirty="0">
                <a:latin typeface="Calibri"/>
                <a:cs typeface="Calibri"/>
              </a:rPr>
              <a:t>c</a:t>
            </a:r>
            <a:r>
              <a:rPr lang="en-US" spc="-10" dirty="0">
                <a:latin typeface="Calibri"/>
                <a:cs typeface="Calibri"/>
              </a:rPr>
              <a:t>e,</a:t>
            </a:r>
            <a:r>
              <a:rPr lang="en-US" spc="-15" dirty="0">
                <a:latin typeface="Calibri"/>
                <a:cs typeface="Calibri"/>
              </a:rPr>
              <a:t> </a:t>
            </a:r>
            <a:r>
              <a:rPr lang="en-US" spc="-60" dirty="0">
                <a:latin typeface="Calibri"/>
                <a:cs typeface="Calibri"/>
              </a:rPr>
              <a:t>U</a:t>
            </a:r>
            <a:r>
              <a:rPr lang="en-US" spc="-5" dirty="0">
                <a:latin typeface="Calibri"/>
                <a:cs typeface="Calibri"/>
              </a:rPr>
              <a:t>.S</a:t>
            </a:r>
            <a:r>
              <a:rPr lang="en-US" dirty="0">
                <a:latin typeface="Calibri"/>
                <a:cs typeface="Calibri"/>
              </a:rPr>
              <a:t>.</a:t>
            </a:r>
            <a:r>
              <a:rPr lang="en-US" spc="-25" dirty="0">
                <a:latin typeface="Calibri"/>
                <a:cs typeface="Calibri"/>
              </a:rPr>
              <a:t> </a:t>
            </a:r>
            <a:r>
              <a:rPr lang="en-US" spc="-70" dirty="0">
                <a:latin typeface="Calibri"/>
                <a:cs typeface="Calibri"/>
              </a:rPr>
              <a:t>P</a:t>
            </a:r>
            <a:r>
              <a:rPr lang="en-US" dirty="0">
                <a:latin typeface="Calibri"/>
                <a:cs typeface="Calibri"/>
              </a:rPr>
              <a:t>ac</a:t>
            </a:r>
            <a:r>
              <a:rPr lang="en-US" spc="5" dirty="0">
                <a:latin typeface="Calibri"/>
                <a:cs typeface="Calibri"/>
              </a:rPr>
              <a:t>i</a:t>
            </a:r>
            <a:r>
              <a:rPr lang="en-US" spc="-5" dirty="0">
                <a:latin typeface="Calibri"/>
                <a:cs typeface="Calibri"/>
              </a:rPr>
              <a:t>fi</a:t>
            </a:r>
            <a:r>
              <a:rPr lang="en-US" dirty="0">
                <a:latin typeface="Calibri"/>
                <a:cs typeface="Calibri"/>
              </a:rPr>
              <a:t>c</a:t>
            </a:r>
            <a:r>
              <a:rPr lang="en-US" spc="-10" dirty="0">
                <a:latin typeface="Calibri"/>
                <a:cs typeface="Calibri"/>
              </a:rPr>
              <a:t> </a:t>
            </a:r>
            <a:r>
              <a:rPr lang="en-US" spc="-5" dirty="0">
                <a:latin typeface="Calibri"/>
                <a:cs typeface="Calibri"/>
              </a:rPr>
              <a:t>Fl</a:t>
            </a:r>
            <a:r>
              <a:rPr lang="en-US" spc="5" dirty="0">
                <a:latin typeface="Calibri"/>
                <a:cs typeface="Calibri"/>
              </a:rPr>
              <a:t>e</a:t>
            </a:r>
            <a:r>
              <a:rPr lang="en-US" spc="-10" dirty="0">
                <a:latin typeface="Calibri"/>
                <a:cs typeface="Calibri"/>
              </a:rPr>
              <a:t>et </a:t>
            </a:r>
            <a:r>
              <a:rPr lang="en-US" spc="-5" dirty="0">
                <a:latin typeface="Calibri"/>
                <a:cs typeface="Calibri"/>
              </a:rPr>
              <a:t>(</a:t>
            </a:r>
            <a:r>
              <a:rPr lang="en-US" spc="-15" dirty="0">
                <a:latin typeface="Calibri"/>
                <a:cs typeface="Calibri"/>
              </a:rPr>
              <a:t>C</a:t>
            </a:r>
            <a:r>
              <a:rPr lang="en-US" spc="-25" dirty="0">
                <a:latin typeface="Calibri"/>
                <a:cs typeface="Calibri"/>
              </a:rPr>
              <a:t>OM</a:t>
            </a:r>
            <a:r>
              <a:rPr lang="en-US" spc="-20" dirty="0">
                <a:latin typeface="Calibri"/>
                <a:cs typeface="Calibri"/>
              </a:rPr>
              <a:t>N</a:t>
            </a:r>
            <a:r>
              <a:rPr lang="en-US" spc="-125" dirty="0">
                <a:latin typeface="Calibri"/>
                <a:cs typeface="Calibri"/>
              </a:rPr>
              <a:t>A</a:t>
            </a:r>
            <a:r>
              <a:rPr lang="en-US" spc="-20" dirty="0">
                <a:latin typeface="Calibri"/>
                <a:cs typeface="Calibri"/>
              </a:rPr>
              <a:t>V</a:t>
            </a:r>
            <a:r>
              <a:rPr lang="en-US" spc="-5" dirty="0">
                <a:latin typeface="Calibri"/>
                <a:cs typeface="Calibri"/>
              </a:rPr>
              <a:t>SURF</a:t>
            </a:r>
            <a:r>
              <a:rPr lang="en-US" spc="-190" dirty="0">
                <a:latin typeface="Calibri"/>
                <a:cs typeface="Calibri"/>
              </a:rPr>
              <a:t>P</a:t>
            </a:r>
            <a:r>
              <a:rPr lang="en-US" spc="-25" dirty="0">
                <a:latin typeface="Calibri"/>
                <a:cs typeface="Calibri"/>
              </a:rPr>
              <a:t>A</a:t>
            </a:r>
            <a:r>
              <a:rPr lang="en-US" spc="5" dirty="0">
                <a:latin typeface="Calibri"/>
                <a:cs typeface="Calibri"/>
              </a:rPr>
              <a:t>C</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spc="-20" dirty="0">
                <a:latin typeface="Calibri"/>
                <a:cs typeface="Calibri"/>
              </a:rPr>
              <a:t>N</a:t>
            </a:r>
            <a:r>
              <a:rPr lang="en-US" spc="-55" dirty="0">
                <a:latin typeface="Calibri"/>
                <a:cs typeface="Calibri"/>
              </a:rPr>
              <a:t>av</a:t>
            </a:r>
            <a:r>
              <a:rPr lang="en-US" dirty="0">
                <a:latin typeface="Calibri"/>
                <a:cs typeface="Calibri"/>
              </a:rPr>
              <a:t>al </a:t>
            </a:r>
            <a:r>
              <a:rPr lang="en-US" spc="-5" dirty="0">
                <a:latin typeface="Calibri"/>
                <a:cs typeface="Calibri"/>
              </a:rPr>
              <a:t>Sur</a:t>
            </a:r>
            <a:r>
              <a:rPr lang="en-US" spc="-45" dirty="0">
                <a:latin typeface="Calibri"/>
                <a:cs typeface="Calibri"/>
              </a:rPr>
              <a:t>f</a:t>
            </a:r>
            <a:r>
              <a:rPr lang="en-US" spc="-15" dirty="0">
                <a:latin typeface="Calibri"/>
                <a:cs typeface="Calibri"/>
              </a:rPr>
              <a:t>ace</a:t>
            </a:r>
            <a:r>
              <a:rPr lang="en-US" spc="-5" dirty="0">
                <a:latin typeface="Calibri"/>
                <a:cs typeface="Calibri"/>
              </a:rPr>
              <a:t> </a:t>
            </a:r>
            <a:r>
              <a:rPr lang="en-US" spc="-35" dirty="0">
                <a:latin typeface="Calibri"/>
                <a:cs typeface="Calibri"/>
              </a:rPr>
              <a:t>F</a:t>
            </a:r>
            <a:r>
              <a:rPr lang="en-US" spc="-20" dirty="0">
                <a:latin typeface="Calibri"/>
                <a:cs typeface="Calibri"/>
              </a:rPr>
              <a:t>o</a:t>
            </a:r>
            <a:r>
              <a:rPr lang="en-US" spc="-50" dirty="0">
                <a:latin typeface="Calibri"/>
                <a:cs typeface="Calibri"/>
              </a:rPr>
              <a:t>r</a:t>
            </a:r>
            <a:r>
              <a:rPr lang="en-US" spc="-15" dirty="0">
                <a:latin typeface="Calibri"/>
                <a:cs typeface="Calibri"/>
              </a:rPr>
              <a:t>c</a:t>
            </a:r>
            <a:r>
              <a:rPr lang="en-US" spc="-10" dirty="0">
                <a:latin typeface="Calibri"/>
                <a:cs typeface="Calibri"/>
              </a:rPr>
              <a:t>e,</a:t>
            </a:r>
            <a:r>
              <a:rPr lang="en-US" spc="-15" dirty="0">
                <a:latin typeface="Calibri"/>
                <a:cs typeface="Calibri"/>
              </a:rPr>
              <a:t> </a:t>
            </a:r>
            <a:r>
              <a:rPr lang="en-US" spc="-60" dirty="0">
                <a:latin typeface="Calibri"/>
                <a:cs typeface="Calibri"/>
              </a:rPr>
              <a:t>U</a:t>
            </a:r>
            <a:r>
              <a:rPr lang="en-US" spc="-5" dirty="0">
                <a:latin typeface="Calibri"/>
                <a:cs typeface="Calibri"/>
              </a:rPr>
              <a:t>.S</a:t>
            </a:r>
            <a:r>
              <a:rPr lang="en-US" dirty="0">
                <a:latin typeface="Calibri"/>
                <a:cs typeface="Calibri"/>
              </a:rPr>
              <a:t>.</a:t>
            </a:r>
            <a:r>
              <a:rPr lang="en-US" spc="-25" dirty="0">
                <a:latin typeface="Calibri"/>
                <a:cs typeface="Calibri"/>
              </a:rPr>
              <a:t> </a:t>
            </a:r>
            <a:r>
              <a:rPr lang="en-US" spc="-75" dirty="0">
                <a:latin typeface="Calibri"/>
                <a:cs typeface="Calibri"/>
              </a:rPr>
              <a:t>A</a:t>
            </a:r>
            <a:r>
              <a:rPr lang="en-US" dirty="0">
                <a:latin typeface="Calibri"/>
                <a:cs typeface="Calibri"/>
              </a:rPr>
              <a:t>tla</a:t>
            </a:r>
            <a:r>
              <a:rPr lang="en-US" spc="-25" dirty="0">
                <a:latin typeface="Calibri"/>
                <a:cs typeface="Calibri"/>
              </a:rPr>
              <a:t>n</a:t>
            </a:r>
            <a:r>
              <a:rPr lang="en-US" dirty="0">
                <a:latin typeface="Calibri"/>
                <a:cs typeface="Calibri"/>
              </a:rPr>
              <a:t>tic</a:t>
            </a:r>
            <a:r>
              <a:rPr lang="en-US" spc="-25" dirty="0">
                <a:latin typeface="Calibri"/>
                <a:cs typeface="Calibri"/>
              </a:rPr>
              <a:t> </a:t>
            </a:r>
            <a:r>
              <a:rPr lang="en-US" spc="-5" dirty="0">
                <a:latin typeface="Calibri"/>
                <a:cs typeface="Calibri"/>
              </a:rPr>
              <a:t>Fl</a:t>
            </a:r>
            <a:r>
              <a:rPr lang="en-US" spc="5" dirty="0">
                <a:latin typeface="Calibri"/>
                <a:cs typeface="Calibri"/>
              </a:rPr>
              <a:t>e</a:t>
            </a:r>
            <a:r>
              <a:rPr lang="en-US" spc="-10" dirty="0">
                <a:latin typeface="Calibri"/>
                <a:cs typeface="Calibri"/>
              </a:rPr>
              <a:t>et</a:t>
            </a:r>
            <a:r>
              <a:rPr lang="en-US" spc="-15" dirty="0">
                <a:latin typeface="Calibri"/>
                <a:cs typeface="Calibri"/>
              </a:rPr>
              <a:t> </a:t>
            </a:r>
            <a:r>
              <a:rPr lang="en-US" spc="-5" dirty="0">
                <a:latin typeface="Calibri"/>
                <a:cs typeface="Calibri"/>
              </a:rPr>
              <a:t>(</a:t>
            </a:r>
            <a:r>
              <a:rPr lang="en-US" spc="-15" dirty="0">
                <a:latin typeface="Calibri"/>
                <a:cs typeface="Calibri"/>
              </a:rPr>
              <a:t>C</a:t>
            </a:r>
            <a:r>
              <a:rPr lang="en-US" spc="-25" dirty="0">
                <a:latin typeface="Calibri"/>
                <a:cs typeface="Calibri"/>
              </a:rPr>
              <a:t>OM</a:t>
            </a:r>
            <a:r>
              <a:rPr lang="en-US" spc="-20" dirty="0">
                <a:latin typeface="Calibri"/>
                <a:cs typeface="Calibri"/>
              </a:rPr>
              <a:t>N</a:t>
            </a:r>
            <a:r>
              <a:rPr lang="en-US" spc="-120" dirty="0">
                <a:latin typeface="Calibri"/>
                <a:cs typeface="Calibri"/>
              </a:rPr>
              <a:t>A</a:t>
            </a:r>
            <a:r>
              <a:rPr lang="en-US" spc="-20" dirty="0">
                <a:latin typeface="Calibri"/>
                <a:cs typeface="Calibri"/>
              </a:rPr>
              <a:t>V</a:t>
            </a:r>
            <a:r>
              <a:rPr lang="en-US" spc="-5" dirty="0">
                <a:latin typeface="Calibri"/>
                <a:cs typeface="Calibri"/>
              </a:rPr>
              <a:t>SU</a:t>
            </a:r>
            <a:r>
              <a:rPr lang="en-US" spc="5" dirty="0">
                <a:latin typeface="Calibri"/>
                <a:cs typeface="Calibri"/>
              </a:rPr>
              <a:t>R</a:t>
            </a:r>
            <a:r>
              <a:rPr lang="en-US" spc="-5" dirty="0">
                <a:latin typeface="Calibri"/>
                <a:cs typeface="Calibri"/>
              </a:rPr>
              <a:t>F</a:t>
            </a:r>
            <a:r>
              <a:rPr lang="en-US" dirty="0">
                <a:latin typeface="Calibri"/>
                <a:cs typeface="Calibri"/>
              </a:rPr>
              <a:t>L</a:t>
            </a:r>
            <a:r>
              <a:rPr lang="en-US" spc="-15" dirty="0">
                <a:latin typeface="Calibri"/>
                <a:cs typeface="Calibri"/>
              </a:rPr>
              <a:t>AN</a:t>
            </a:r>
            <a:r>
              <a:rPr lang="en-US" spc="-40" dirty="0">
                <a:latin typeface="Calibri"/>
                <a:cs typeface="Calibri"/>
              </a:rPr>
              <a:t>T</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spc="-5" dirty="0">
                <a:latin typeface="Calibri"/>
                <a:cs typeface="Calibri"/>
              </a:rPr>
              <a:t>Submarin</a:t>
            </a:r>
            <a:r>
              <a:rPr lang="en-US" dirty="0">
                <a:latin typeface="Calibri"/>
                <a:cs typeface="Calibri"/>
              </a:rPr>
              <a:t>e</a:t>
            </a:r>
            <a:r>
              <a:rPr lang="en-US" spc="10" dirty="0">
                <a:latin typeface="Calibri"/>
                <a:cs typeface="Calibri"/>
              </a:rPr>
              <a:t> </a:t>
            </a:r>
            <a:r>
              <a:rPr lang="en-US" spc="-35" dirty="0">
                <a:latin typeface="Calibri"/>
                <a:cs typeface="Calibri"/>
              </a:rPr>
              <a:t>F</a:t>
            </a:r>
            <a:r>
              <a:rPr lang="en-US" spc="-5" dirty="0">
                <a:latin typeface="Calibri"/>
                <a:cs typeface="Calibri"/>
              </a:rPr>
              <a:t>o</a:t>
            </a:r>
            <a:r>
              <a:rPr lang="en-US" spc="-40" dirty="0">
                <a:latin typeface="Calibri"/>
                <a:cs typeface="Calibri"/>
              </a:rPr>
              <a:t>r</a:t>
            </a:r>
            <a:r>
              <a:rPr lang="en-US" dirty="0">
                <a:latin typeface="Calibri"/>
                <a:cs typeface="Calibri"/>
              </a:rPr>
              <a:t>c</a:t>
            </a:r>
            <a:r>
              <a:rPr lang="en-US" spc="5" dirty="0">
                <a:latin typeface="Calibri"/>
                <a:cs typeface="Calibri"/>
              </a:rPr>
              <a:t>e</a:t>
            </a:r>
            <a:r>
              <a:rPr lang="en-US" spc="-10" dirty="0">
                <a:latin typeface="Calibri"/>
                <a:cs typeface="Calibri"/>
              </a:rPr>
              <a:t>,</a:t>
            </a:r>
            <a:r>
              <a:rPr lang="en-US" spc="-15" dirty="0">
                <a:latin typeface="Calibri"/>
                <a:cs typeface="Calibri"/>
              </a:rPr>
              <a:t> </a:t>
            </a:r>
            <a:r>
              <a:rPr lang="en-US" spc="-45" dirty="0">
                <a:latin typeface="Calibri"/>
                <a:cs typeface="Calibri"/>
              </a:rPr>
              <a:t>U</a:t>
            </a:r>
            <a:r>
              <a:rPr lang="en-US" spc="-5" dirty="0">
                <a:latin typeface="Calibri"/>
                <a:cs typeface="Calibri"/>
              </a:rPr>
              <a:t>.S</a:t>
            </a:r>
            <a:r>
              <a:rPr lang="en-US" dirty="0">
                <a:latin typeface="Calibri"/>
                <a:cs typeface="Calibri"/>
              </a:rPr>
              <a:t>.</a:t>
            </a:r>
            <a:r>
              <a:rPr lang="en-US" spc="-25" dirty="0">
                <a:latin typeface="Calibri"/>
                <a:cs typeface="Calibri"/>
              </a:rPr>
              <a:t> </a:t>
            </a:r>
            <a:r>
              <a:rPr lang="en-US" spc="-60" dirty="0">
                <a:latin typeface="Calibri"/>
                <a:cs typeface="Calibri"/>
              </a:rPr>
              <a:t>A</a:t>
            </a:r>
            <a:r>
              <a:rPr lang="en-US" dirty="0">
                <a:latin typeface="Calibri"/>
                <a:cs typeface="Calibri"/>
              </a:rPr>
              <a:t>tla</a:t>
            </a:r>
            <a:r>
              <a:rPr lang="en-US" spc="-30" dirty="0">
                <a:latin typeface="Calibri"/>
                <a:cs typeface="Calibri"/>
              </a:rPr>
              <a:t>n</a:t>
            </a:r>
            <a:r>
              <a:rPr lang="en-US" dirty="0">
                <a:latin typeface="Calibri"/>
                <a:cs typeface="Calibri"/>
              </a:rPr>
              <a:t>tic</a:t>
            </a:r>
            <a:r>
              <a:rPr lang="en-US" spc="-25" dirty="0">
                <a:latin typeface="Calibri"/>
                <a:cs typeface="Calibri"/>
              </a:rPr>
              <a:t> </a:t>
            </a:r>
            <a:r>
              <a:rPr lang="en-US" spc="-5" dirty="0">
                <a:latin typeface="Calibri"/>
                <a:cs typeface="Calibri"/>
              </a:rPr>
              <a:t>Flee</a:t>
            </a:r>
            <a:r>
              <a:rPr lang="en-US" dirty="0">
                <a:latin typeface="Calibri"/>
                <a:cs typeface="Calibri"/>
              </a:rPr>
              <a:t>t</a:t>
            </a:r>
            <a:r>
              <a:rPr lang="en-US" spc="-5" dirty="0">
                <a:latin typeface="Calibri"/>
                <a:cs typeface="Calibri"/>
              </a:rPr>
              <a:t> (</a:t>
            </a:r>
            <a:r>
              <a:rPr lang="en-US" spc="-20" dirty="0">
                <a:latin typeface="Calibri"/>
                <a:cs typeface="Calibri"/>
              </a:rPr>
              <a:t>C</a:t>
            </a:r>
            <a:r>
              <a:rPr lang="en-US" spc="-5" dirty="0">
                <a:latin typeface="Calibri"/>
                <a:cs typeface="Calibri"/>
              </a:rPr>
              <a:t>O</a:t>
            </a:r>
            <a:r>
              <a:rPr lang="en-US" spc="-10" dirty="0">
                <a:latin typeface="Calibri"/>
                <a:cs typeface="Calibri"/>
              </a:rPr>
              <a:t>M</a:t>
            </a:r>
            <a:r>
              <a:rPr lang="en-US" spc="-5" dirty="0">
                <a:latin typeface="Calibri"/>
                <a:cs typeface="Calibri"/>
              </a:rPr>
              <a:t>SUBLANT</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spc="-5" dirty="0">
                <a:latin typeface="Calibri"/>
                <a:cs typeface="Calibri"/>
              </a:rPr>
              <a:t>Subma</a:t>
            </a:r>
            <a:r>
              <a:rPr lang="en-US" spc="10" dirty="0">
                <a:latin typeface="Calibri"/>
                <a:cs typeface="Calibri"/>
              </a:rPr>
              <a:t>r</a:t>
            </a:r>
            <a:r>
              <a:rPr lang="en-US" dirty="0">
                <a:latin typeface="Calibri"/>
                <a:cs typeface="Calibri"/>
              </a:rPr>
              <a:t>ine</a:t>
            </a:r>
            <a:r>
              <a:rPr lang="en-US" spc="-10" dirty="0">
                <a:latin typeface="Calibri"/>
                <a:cs typeface="Calibri"/>
              </a:rPr>
              <a:t> </a:t>
            </a:r>
            <a:r>
              <a:rPr lang="en-US" spc="-35" dirty="0">
                <a:latin typeface="Calibri"/>
                <a:cs typeface="Calibri"/>
              </a:rPr>
              <a:t>F</a:t>
            </a:r>
            <a:r>
              <a:rPr lang="en-US" spc="-20" dirty="0">
                <a:latin typeface="Calibri"/>
                <a:cs typeface="Calibri"/>
              </a:rPr>
              <a:t>o</a:t>
            </a:r>
            <a:r>
              <a:rPr lang="en-US" spc="-50" dirty="0">
                <a:latin typeface="Calibri"/>
                <a:cs typeface="Calibri"/>
              </a:rPr>
              <a:t>r</a:t>
            </a:r>
            <a:r>
              <a:rPr lang="en-US" spc="-15" dirty="0">
                <a:latin typeface="Calibri"/>
                <a:cs typeface="Calibri"/>
              </a:rPr>
              <a:t>c</a:t>
            </a:r>
            <a:r>
              <a:rPr lang="en-US" spc="-10" dirty="0">
                <a:latin typeface="Calibri"/>
                <a:cs typeface="Calibri"/>
              </a:rPr>
              <a:t>e,</a:t>
            </a:r>
            <a:r>
              <a:rPr lang="en-US" spc="-15" dirty="0">
                <a:latin typeface="Calibri"/>
                <a:cs typeface="Calibri"/>
              </a:rPr>
              <a:t> </a:t>
            </a:r>
            <a:r>
              <a:rPr lang="en-US" spc="-60" dirty="0">
                <a:latin typeface="Calibri"/>
                <a:cs typeface="Calibri"/>
              </a:rPr>
              <a:t>U</a:t>
            </a:r>
            <a:r>
              <a:rPr lang="en-US" spc="-5" dirty="0">
                <a:latin typeface="Calibri"/>
                <a:cs typeface="Calibri"/>
              </a:rPr>
              <a:t>.S</a:t>
            </a:r>
            <a:r>
              <a:rPr lang="en-US" dirty="0">
                <a:latin typeface="Calibri"/>
                <a:cs typeface="Calibri"/>
              </a:rPr>
              <a:t>.</a:t>
            </a:r>
            <a:r>
              <a:rPr lang="en-US" spc="-25" dirty="0">
                <a:latin typeface="Calibri"/>
                <a:cs typeface="Calibri"/>
              </a:rPr>
              <a:t> </a:t>
            </a:r>
            <a:r>
              <a:rPr lang="en-US" spc="-70" dirty="0">
                <a:latin typeface="Calibri"/>
                <a:cs typeface="Calibri"/>
              </a:rPr>
              <a:t>P</a:t>
            </a:r>
            <a:r>
              <a:rPr lang="en-US" dirty="0">
                <a:latin typeface="Calibri"/>
                <a:cs typeface="Calibri"/>
              </a:rPr>
              <a:t>ac</a:t>
            </a:r>
            <a:r>
              <a:rPr lang="en-US" spc="5" dirty="0">
                <a:latin typeface="Calibri"/>
                <a:cs typeface="Calibri"/>
              </a:rPr>
              <a:t>i</a:t>
            </a:r>
            <a:r>
              <a:rPr lang="en-US" spc="-5" dirty="0">
                <a:latin typeface="Calibri"/>
                <a:cs typeface="Calibri"/>
              </a:rPr>
              <a:t>fi</a:t>
            </a:r>
            <a:r>
              <a:rPr lang="en-US" dirty="0">
                <a:latin typeface="Calibri"/>
                <a:cs typeface="Calibri"/>
              </a:rPr>
              <a:t>c</a:t>
            </a:r>
            <a:r>
              <a:rPr lang="en-US" spc="-10" dirty="0">
                <a:latin typeface="Calibri"/>
                <a:cs typeface="Calibri"/>
              </a:rPr>
              <a:t> </a:t>
            </a:r>
            <a:r>
              <a:rPr lang="en-US" spc="-5" dirty="0">
                <a:latin typeface="Calibri"/>
                <a:cs typeface="Calibri"/>
              </a:rPr>
              <a:t>Fl</a:t>
            </a:r>
            <a:r>
              <a:rPr lang="en-US" spc="5" dirty="0">
                <a:latin typeface="Calibri"/>
                <a:cs typeface="Calibri"/>
              </a:rPr>
              <a:t>e</a:t>
            </a:r>
            <a:r>
              <a:rPr lang="en-US" spc="-10" dirty="0">
                <a:latin typeface="Calibri"/>
                <a:cs typeface="Calibri"/>
              </a:rPr>
              <a:t>et</a:t>
            </a:r>
            <a:r>
              <a:rPr lang="en-US" spc="-30" dirty="0">
                <a:latin typeface="Calibri"/>
                <a:cs typeface="Calibri"/>
              </a:rPr>
              <a:t> </a:t>
            </a:r>
            <a:r>
              <a:rPr lang="en-US" spc="-5" dirty="0">
                <a:latin typeface="Calibri"/>
                <a:cs typeface="Calibri"/>
              </a:rPr>
              <a:t>(</a:t>
            </a:r>
            <a:r>
              <a:rPr lang="en-US" spc="-15" dirty="0">
                <a:latin typeface="Calibri"/>
                <a:cs typeface="Calibri"/>
              </a:rPr>
              <a:t>C</a:t>
            </a:r>
            <a:r>
              <a:rPr lang="en-US" spc="-5" dirty="0">
                <a:latin typeface="Calibri"/>
                <a:cs typeface="Calibri"/>
              </a:rPr>
              <a:t>OMSUB</a:t>
            </a:r>
            <a:r>
              <a:rPr lang="en-US" spc="-204" dirty="0">
                <a:latin typeface="Calibri"/>
                <a:cs typeface="Calibri"/>
              </a:rPr>
              <a:t>P</a:t>
            </a:r>
            <a:r>
              <a:rPr lang="en-US" spc="-25" dirty="0">
                <a:latin typeface="Calibri"/>
                <a:cs typeface="Calibri"/>
              </a:rPr>
              <a:t>A</a:t>
            </a:r>
            <a:r>
              <a:rPr lang="en-US" spc="5" dirty="0">
                <a:latin typeface="Calibri"/>
                <a:cs typeface="Calibri"/>
              </a:rPr>
              <a:t>C</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spc="-20" dirty="0">
                <a:latin typeface="Calibri"/>
                <a:cs typeface="Calibri"/>
              </a:rPr>
              <a:t>N</a:t>
            </a:r>
            <a:r>
              <a:rPr lang="en-US" spc="-55" dirty="0">
                <a:latin typeface="Calibri"/>
                <a:cs typeface="Calibri"/>
              </a:rPr>
              <a:t>av</a:t>
            </a:r>
            <a:r>
              <a:rPr lang="en-US" dirty="0">
                <a:latin typeface="Calibri"/>
                <a:cs typeface="Calibri"/>
              </a:rPr>
              <a:t>al </a:t>
            </a:r>
            <a:r>
              <a:rPr lang="en-US" spc="-10" dirty="0">
                <a:latin typeface="Calibri"/>
                <a:cs typeface="Calibri"/>
              </a:rPr>
              <a:t>Air</a:t>
            </a:r>
            <a:r>
              <a:rPr lang="en-US" spc="-15" dirty="0">
                <a:latin typeface="Calibri"/>
                <a:cs typeface="Calibri"/>
              </a:rPr>
              <a:t> </a:t>
            </a:r>
            <a:r>
              <a:rPr lang="en-US" spc="-35" dirty="0">
                <a:latin typeface="Calibri"/>
                <a:cs typeface="Calibri"/>
              </a:rPr>
              <a:t>F</a:t>
            </a:r>
            <a:r>
              <a:rPr lang="en-US" spc="-20" dirty="0">
                <a:latin typeface="Calibri"/>
                <a:cs typeface="Calibri"/>
              </a:rPr>
              <a:t>o</a:t>
            </a:r>
            <a:r>
              <a:rPr lang="en-US" spc="-50" dirty="0">
                <a:latin typeface="Calibri"/>
                <a:cs typeface="Calibri"/>
              </a:rPr>
              <a:t>r</a:t>
            </a:r>
            <a:r>
              <a:rPr lang="en-US" spc="-15" dirty="0">
                <a:latin typeface="Calibri"/>
                <a:cs typeface="Calibri"/>
              </a:rPr>
              <a:t>c</a:t>
            </a:r>
            <a:r>
              <a:rPr lang="en-US" spc="-10" dirty="0">
                <a:latin typeface="Calibri"/>
                <a:cs typeface="Calibri"/>
              </a:rPr>
              <a:t>e,</a:t>
            </a:r>
            <a:r>
              <a:rPr lang="en-US" spc="-15" dirty="0">
                <a:latin typeface="Calibri"/>
                <a:cs typeface="Calibri"/>
              </a:rPr>
              <a:t> </a:t>
            </a:r>
            <a:r>
              <a:rPr lang="en-US" spc="-60" dirty="0">
                <a:latin typeface="Calibri"/>
                <a:cs typeface="Calibri"/>
              </a:rPr>
              <a:t>U</a:t>
            </a:r>
            <a:r>
              <a:rPr lang="en-US" spc="-5" dirty="0">
                <a:latin typeface="Calibri"/>
                <a:cs typeface="Calibri"/>
              </a:rPr>
              <a:t>.S</a:t>
            </a:r>
            <a:r>
              <a:rPr lang="en-US" dirty="0">
                <a:latin typeface="Calibri"/>
                <a:cs typeface="Calibri"/>
              </a:rPr>
              <a:t>.</a:t>
            </a:r>
            <a:r>
              <a:rPr lang="en-US" spc="-25" dirty="0">
                <a:latin typeface="Calibri"/>
                <a:cs typeface="Calibri"/>
              </a:rPr>
              <a:t> </a:t>
            </a:r>
            <a:r>
              <a:rPr lang="en-US" spc="-70" dirty="0">
                <a:latin typeface="Calibri"/>
                <a:cs typeface="Calibri"/>
              </a:rPr>
              <a:t>P</a:t>
            </a:r>
            <a:r>
              <a:rPr lang="en-US" dirty="0">
                <a:latin typeface="Calibri"/>
                <a:cs typeface="Calibri"/>
              </a:rPr>
              <a:t>ac</a:t>
            </a:r>
            <a:r>
              <a:rPr lang="en-US" spc="5" dirty="0">
                <a:latin typeface="Calibri"/>
                <a:cs typeface="Calibri"/>
              </a:rPr>
              <a:t>i</a:t>
            </a:r>
            <a:r>
              <a:rPr lang="en-US" spc="-5" dirty="0">
                <a:latin typeface="Calibri"/>
                <a:cs typeface="Calibri"/>
              </a:rPr>
              <a:t>fi</a:t>
            </a:r>
            <a:r>
              <a:rPr lang="en-US" dirty="0">
                <a:latin typeface="Calibri"/>
                <a:cs typeface="Calibri"/>
              </a:rPr>
              <a:t>c</a:t>
            </a:r>
            <a:r>
              <a:rPr lang="en-US" spc="-20" dirty="0">
                <a:latin typeface="Calibri"/>
                <a:cs typeface="Calibri"/>
              </a:rPr>
              <a:t> </a:t>
            </a:r>
            <a:r>
              <a:rPr lang="en-US" spc="-5" dirty="0">
                <a:latin typeface="Calibri"/>
                <a:cs typeface="Calibri"/>
              </a:rPr>
              <a:t>Fl</a:t>
            </a:r>
            <a:r>
              <a:rPr lang="en-US" spc="5" dirty="0">
                <a:latin typeface="Calibri"/>
                <a:cs typeface="Calibri"/>
              </a:rPr>
              <a:t>e</a:t>
            </a:r>
            <a:r>
              <a:rPr lang="en-US" spc="-10" dirty="0">
                <a:latin typeface="Calibri"/>
                <a:cs typeface="Calibri"/>
              </a:rPr>
              <a:t>et</a:t>
            </a:r>
            <a:r>
              <a:rPr lang="en-US" spc="-15" dirty="0">
                <a:latin typeface="Calibri"/>
                <a:cs typeface="Calibri"/>
              </a:rPr>
              <a:t> </a:t>
            </a:r>
            <a:r>
              <a:rPr lang="en-US" spc="-5" dirty="0">
                <a:latin typeface="Calibri"/>
                <a:cs typeface="Calibri"/>
              </a:rPr>
              <a:t>(</a:t>
            </a:r>
            <a:r>
              <a:rPr lang="en-US" spc="-15" dirty="0">
                <a:latin typeface="Calibri"/>
                <a:cs typeface="Calibri"/>
              </a:rPr>
              <a:t>C</a:t>
            </a:r>
            <a:r>
              <a:rPr lang="en-US" spc="-25" dirty="0">
                <a:latin typeface="Calibri"/>
                <a:cs typeface="Calibri"/>
              </a:rPr>
              <a:t>OM</a:t>
            </a:r>
            <a:r>
              <a:rPr lang="en-US" spc="-30" dirty="0">
                <a:latin typeface="Calibri"/>
                <a:cs typeface="Calibri"/>
              </a:rPr>
              <a:t>N</a:t>
            </a:r>
            <a:r>
              <a:rPr lang="en-US" spc="-120" dirty="0">
                <a:latin typeface="Calibri"/>
                <a:cs typeface="Calibri"/>
              </a:rPr>
              <a:t>A</a:t>
            </a:r>
            <a:r>
              <a:rPr lang="en-US" spc="-114" dirty="0">
                <a:latin typeface="Calibri"/>
                <a:cs typeface="Calibri"/>
              </a:rPr>
              <a:t>V</a:t>
            </a:r>
            <a:r>
              <a:rPr lang="en-US" spc="-15" dirty="0">
                <a:latin typeface="Calibri"/>
                <a:cs typeface="Calibri"/>
              </a:rPr>
              <a:t>AIR</a:t>
            </a:r>
            <a:r>
              <a:rPr lang="en-US" spc="-200" dirty="0">
                <a:latin typeface="Calibri"/>
                <a:cs typeface="Calibri"/>
              </a:rPr>
              <a:t>P</a:t>
            </a:r>
            <a:r>
              <a:rPr lang="en-US" spc="-25" dirty="0">
                <a:latin typeface="Calibri"/>
                <a:cs typeface="Calibri"/>
              </a:rPr>
              <a:t>A</a:t>
            </a:r>
            <a:r>
              <a:rPr lang="en-US" spc="5" dirty="0">
                <a:latin typeface="Calibri"/>
                <a:cs typeface="Calibri"/>
              </a:rPr>
              <a:t>C</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spc="-20" dirty="0">
                <a:latin typeface="Calibri"/>
                <a:cs typeface="Calibri"/>
              </a:rPr>
              <a:t>N</a:t>
            </a:r>
            <a:r>
              <a:rPr lang="en-US" spc="-55" dirty="0">
                <a:latin typeface="Calibri"/>
                <a:cs typeface="Calibri"/>
              </a:rPr>
              <a:t>av</a:t>
            </a:r>
            <a:r>
              <a:rPr lang="en-US" dirty="0">
                <a:latin typeface="Calibri"/>
                <a:cs typeface="Calibri"/>
              </a:rPr>
              <a:t>al </a:t>
            </a:r>
            <a:r>
              <a:rPr lang="en-US" spc="-10" dirty="0">
                <a:latin typeface="Calibri"/>
                <a:cs typeface="Calibri"/>
              </a:rPr>
              <a:t>Air</a:t>
            </a:r>
            <a:r>
              <a:rPr lang="en-US" spc="-15" dirty="0">
                <a:latin typeface="Calibri"/>
                <a:cs typeface="Calibri"/>
              </a:rPr>
              <a:t> </a:t>
            </a:r>
            <a:r>
              <a:rPr lang="en-US" spc="-35" dirty="0">
                <a:latin typeface="Calibri"/>
                <a:cs typeface="Calibri"/>
              </a:rPr>
              <a:t>F</a:t>
            </a:r>
            <a:r>
              <a:rPr lang="en-US" spc="-20" dirty="0">
                <a:latin typeface="Calibri"/>
                <a:cs typeface="Calibri"/>
              </a:rPr>
              <a:t>o</a:t>
            </a:r>
            <a:r>
              <a:rPr lang="en-US" spc="-50" dirty="0">
                <a:latin typeface="Calibri"/>
                <a:cs typeface="Calibri"/>
              </a:rPr>
              <a:t>r</a:t>
            </a:r>
            <a:r>
              <a:rPr lang="en-US" spc="-15" dirty="0">
                <a:latin typeface="Calibri"/>
                <a:cs typeface="Calibri"/>
              </a:rPr>
              <a:t>c</a:t>
            </a:r>
            <a:r>
              <a:rPr lang="en-US" spc="-10" dirty="0">
                <a:latin typeface="Calibri"/>
                <a:cs typeface="Calibri"/>
              </a:rPr>
              <a:t>e,</a:t>
            </a:r>
            <a:r>
              <a:rPr lang="en-US" spc="-15" dirty="0">
                <a:latin typeface="Calibri"/>
                <a:cs typeface="Calibri"/>
              </a:rPr>
              <a:t> </a:t>
            </a:r>
            <a:r>
              <a:rPr lang="en-US" spc="-60" dirty="0">
                <a:latin typeface="Calibri"/>
                <a:cs typeface="Calibri"/>
              </a:rPr>
              <a:t>U</a:t>
            </a:r>
            <a:r>
              <a:rPr lang="en-US" spc="-5" dirty="0">
                <a:latin typeface="Calibri"/>
                <a:cs typeface="Calibri"/>
              </a:rPr>
              <a:t>.S</a:t>
            </a:r>
            <a:r>
              <a:rPr lang="en-US" dirty="0">
                <a:latin typeface="Calibri"/>
                <a:cs typeface="Calibri"/>
              </a:rPr>
              <a:t>.</a:t>
            </a:r>
            <a:r>
              <a:rPr lang="en-US" spc="-25" dirty="0">
                <a:latin typeface="Calibri"/>
                <a:cs typeface="Calibri"/>
              </a:rPr>
              <a:t> </a:t>
            </a:r>
            <a:r>
              <a:rPr lang="en-US" spc="-75" dirty="0">
                <a:latin typeface="Calibri"/>
                <a:cs typeface="Calibri"/>
              </a:rPr>
              <a:t>A</a:t>
            </a:r>
            <a:r>
              <a:rPr lang="en-US" dirty="0">
                <a:latin typeface="Calibri"/>
                <a:cs typeface="Calibri"/>
              </a:rPr>
              <a:t>tla</a:t>
            </a:r>
            <a:r>
              <a:rPr lang="en-US" spc="-25" dirty="0">
                <a:latin typeface="Calibri"/>
                <a:cs typeface="Calibri"/>
              </a:rPr>
              <a:t>n</a:t>
            </a:r>
            <a:r>
              <a:rPr lang="en-US" dirty="0">
                <a:latin typeface="Calibri"/>
                <a:cs typeface="Calibri"/>
              </a:rPr>
              <a:t>tic</a:t>
            </a:r>
            <a:r>
              <a:rPr lang="en-US" spc="-25" dirty="0">
                <a:latin typeface="Calibri"/>
                <a:cs typeface="Calibri"/>
              </a:rPr>
              <a:t> </a:t>
            </a:r>
            <a:r>
              <a:rPr lang="en-US" spc="-5" dirty="0">
                <a:latin typeface="Calibri"/>
                <a:cs typeface="Calibri"/>
              </a:rPr>
              <a:t>Fl</a:t>
            </a:r>
            <a:r>
              <a:rPr lang="en-US" spc="5" dirty="0">
                <a:latin typeface="Calibri"/>
                <a:cs typeface="Calibri"/>
              </a:rPr>
              <a:t>e</a:t>
            </a:r>
            <a:r>
              <a:rPr lang="en-US" spc="-10" dirty="0">
                <a:latin typeface="Calibri"/>
                <a:cs typeface="Calibri"/>
              </a:rPr>
              <a:t>et</a:t>
            </a:r>
            <a:r>
              <a:rPr lang="en-US" spc="-15" dirty="0">
                <a:latin typeface="Calibri"/>
                <a:cs typeface="Calibri"/>
              </a:rPr>
              <a:t> </a:t>
            </a:r>
            <a:r>
              <a:rPr lang="en-US" spc="-5" dirty="0">
                <a:latin typeface="Calibri"/>
                <a:cs typeface="Calibri"/>
              </a:rPr>
              <a:t>(</a:t>
            </a:r>
            <a:r>
              <a:rPr lang="en-US" spc="-15" dirty="0">
                <a:latin typeface="Calibri"/>
                <a:cs typeface="Calibri"/>
              </a:rPr>
              <a:t>C</a:t>
            </a:r>
            <a:r>
              <a:rPr lang="en-US" spc="-25" dirty="0">
                <a:latin typeface="Calibri"/>
                <a:cs typeface="Calibri"/>
              </a:rPr>
              <a:t>OM</a:t>
            </a:r>
            <a:r>
              <a:rPr lang="en-US" spc="-30" dirty="0">
                <a:latin typeface="Calibri"/>
                <a:cs typeface="Calibri"/>
              </a:rPr>
              <a:t>N</a:t>
            </a:r>
            <a:r>
              <a:rPr lang="en-US" spc="-120" dirty="0">
                <a:latin typeface="Calibri"/>
                <a:cs typeface="Calibri"/>
              </a:rPr>
              <a:t>A</a:t>
            </a:r>
            <a:r>
              <a:rPr lang="en-US" spc="-114" dirty="0">
                <a:latin typeface="Calibri"/>
                <a:cs typeface="Calibri"/>
              </a:rPr>
              <a:t>V</a:t>
            </a:r>
            <a:r>
              <a:rPr lang="en-US" spc="-15" dirty="0">
                <a:latin typeface="Calibri"/>
                <a:cs typeface="Calibri"/>
              </a:rPr>
              <a:t>AIRLAN</a:t>
            </a:r>
            <a:r>
              <a:rPr lang="en-US" spc="-20" dirty="0">
                <a:latin typeface="Calibri"/>
                <a:cs typeface="Calibri"/>
              </a:rPr>
              <a:t>T</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spc="-20" dirty="0">
                <a:latin typeface="Calibri"/>
                <a:cs typeface="Calibri"/>
              </a:rPr>
              <a:t>N</a:t>
            </a:r>
            <a:r>
              <a:rPr lang="en-US" spc="-55" dirty="0">
                <a:latin typeface="Calibri"/>
                <a:cs typeface="Calibri"/>
              </a:rPr>
              <a:t>av</a:t>
            </a:r>
            <a:r>
              <a:rPr lang="en-US" dirty="0">
                <a:latin typeface="Calibri"/>
                <a:cs typeface="Calibri"/>
              </a:rPr>
              <a:t>al </a:t>
            </a:r>
            <a:r>
              <a:rPr lang="en-US" spc="-5" dirty="0">
                <a:latin typeface="Calibri"/>
                <a:cs typeface="Calibri"/>
              </a:rPr>
              <a:t>E</a:t>
            </a:r>
            <a:r>
              <a:rPr lang="en-US" spc="5" dirty="0">
                <a:latin typeface="Calibri"/>
                <a:cs typeface="Calibri"/>
              </a:rPr>
              <a:t>x</a:t>
            </a:r>
            <a:r>
              <a:rPr lang="en-US" spc="-5" dirty="0">
                <a:latin typeface="Calibri"/>
                <a:cs typeface="Calibri"/>
              </a:rPr>
              <a:t>peditiona</a:t>
            </a:r>
            <a:r>
              <a:rPr lang="en-US" spc="20" dirty="0">
                <a:latin typeface="Calibri"/>
                <a:cs typeface="Calibri"/>
              </a:rPr>
              <a:t>r</a:t>
            </a:r>
            <a:r>
              <a:rPr lang="en-US" spc="-15" dirty="0">
                <a:latin typeface="Calibri"/>
                <a:cs typeface="Calibri"/>
              </a:rPr>
              <a:t>y</a:t>
            </a:r>
            <a:r>
              <a:rPr lang="en-US" spc="-25" dirty="0">
                <a:latin typeface="Calibri"/>
                <a:cs typeface="Calibri"/>
              </a:rPr>
              <a:t> </a:t>
            </a:r>
            <a:r>
              <a:rPr lang="en-US" spc="-5" dirty="0">
                <a:latin typeface="Calibri"/>
                <a:cs typeface="Calibri"/>
              </a:rPr>
              <a:t>Comb</a:t>
            </a:r>
            <a:r>
              <a:rPr lang="en-US" spc="-20" dirty="0">
                <a:latin typeface="Calibri"/>
                <a:cs typeface="Calibri"/>
              </a:rPr>
              <a:t>a</a:t>
            </a:r>
            <a:r>
              <a:rPr lang="en-US" spc="-10" dirty="0">
                <a:latin typeface="Calibri"/>
                <a:cs typeface="Calibri"/>
              </a:rPr>
              <a:t>t</a:t>
            </a:r>
            <a:r>
              <a:rPr lang="en-US" spc="-15" dirty="0">
                <a:latin typeface="Calibri"/>
                <a:cs typeface="Calibri"/>
              </a:rPr>
              <a:t> </a:t>
            </a:r>
            <a:r>
              <a:rPr lang="en-US" spc="-5" dirty="0">
                <a:latin typeface="Calibri"/>
                <a:cs typeface="Calibri"/>
              </a:rPr>
              <a:t>Comman</a:t>
            </a:r>
            <a:r>
              <a:rPr lang="en-US" dirty="0">
                <a:latin typeface="Calibri"/>
                <a:cs typeface="Calibri"/>
              </a:rPr>
              <a:t>d</a:t>
            </a:r>
            <a:r>
              <a:rPr lang="en-US" spc="-5" dirty="0">
                <a:latin typeface="Calibri"/>
                <a:cs typeface="Calibri"/>
              </a:rPr>
              <a:t> (</a:t>
            </a:r>
            <a:r>
              <a:rPr lang="en-US" spc="-15" dirty="0">
                <a:latin typeface="Calibri"/>
                <a:cs typeface="Calibri"/>
              </a:rPr>
              <a:t>C</a:t>
            </a:r>
            <a:r>
              <a:rPr lang="en-US" spc="-25" dirty="0">
                <a:latin typeface="Calibri"/>
                <a:cs typeface="Calibri"/>
              </a:rPr>
              <a:t>OM</a:t>
            </a:r>
            <a:r>
              <a:rPr lang="en-US" spc="-30" dirty="0">
                <a:latin typeface="Calibri"/>
                <a:cs typeface="Calibri"/>
              </a:rPr>
              <a:t>N</a:t>
            </a:r>
            <a:r>
              <a:rPr lang="en-US" spc="-20" dirty="0">
                <a:latin typeface="Calibri"/>
                <a:cs typeface="Calibri"/>
              </a:rPr>
              <a:t>E</a:t>
            </a:r>
            <a:r>
              <a:rPr lang="en-US" spc="-5" dirty="0">
                <a:latin typeface="Calibri"/>
                <a:cs typeface="Calibri"/>
              </a:rPr>
              <a:t>C</a:t>
            </a:r>
            <a:r>
              <a:rPr lang="en-US" spc="5" dirty="0">
                <a:latin typeface="Calibri"/>
                <a:cs typeface="Calibri"/>
              </a:rPr>
              <a:t>C</a:t>
            </a:r>
            <a:r>
              <a:rPr lang="en-US" dirty="0">
                <a:latin typeface="Calibri"/>
                <a:cs typeface="Calibri"/>
              </a:rPr>
              <a:t>)</a:t>
            </a:r>
          </a:p>
          <a:p>
            <a:pPr marL="756285" lvl="1" indent="-286385">
              <a:lnSpc>
                <a:spcPct val="100000"/>
              </a:lnSpc>
              <a:spcBef>
                <a:spcPts val="575"/>
              </a:spcBef>
              <a:buFont typeface="Arial"/>
              <a:buChar char="•"/>
              <a:tabLst>
                <a:tab pos="756920" algn="l"/>
              </a:tabLst>
            </a:pPr>
            <a:r>
              <a:rPr lang="en-US" dirty="0">
                <a:latin typeface="Calibri"/>
                <a:cs typeface="Calibri"/>
              </a:rPr>
              <a:t>Mili</a:t>
            </a:r>
            <a:r>
              <a:rPr lang="en-US" spc="-25" dirty="0">
                <a:latin typeface="Calibri"/>
                <a:cs typeface="Calibri"/>
              </a:rPr>
              <a:t>t</a:t>
            </a:r>
            <a:r>
              <a:rPr lang="en-US" spc="-15" dirty="0">
                <a:latin typeface="Calibri"/>
                <a:cs typeface="Calibri"/>
              </a:rPr>
              <a:t>a</a:t>
            </a:r>
            <a:r>
              <a:rPr lang="en-US" dirty="0">
                <a:latin typeface="Calibri"/>
                <a:cs typeface="Calibri"/>
              </a:rPr>
              <a:t>r</a:t>
            </a:r>
            <a:r>
              <a:rPr lang="en-US" spc="-15" dirty="0">
                <a:latin typeface="Calibri"/>
                <a:cs typeface="Calibri"/>
              </a:rPr>
              <a:t>y</a:t>
            </a:r>
            <a:r>
              <a:rPr lang="en-US" spc="-25" dirty="0">
                <a:latin typeface="Calibri"/>
                <a:cs typeface="Calibri"/>
              </a:rPr>
              <a:t> </a:t>
            </a:r>
            <a:r>
              <a:rPr lang="en-US" spc="-5" dirty="0">
                <a:latin typeface="Calibri"/>
                <a:cs typeface="Calibri"/>
              </a:rPr>
              <a:t>S</a:t>
            </a:r>
            <a:r>
              <a:rPr lang="en-US" spc="5" dirty="0">
                <a:latin typeface="Calibri"/>
                <a:cs typeface="Calibri"/>
              </a:rPr>
              <a:t>e</a:t>
            </a:r>
            <a:r>
              <a:rPr lang="en-US" dirty="0">
                <a:latin typeface="Calibri"/>
                <a:cs typeface="Calibri"/>
              </a:rPr>
              <a:t>alift</a:t>
            </a:r>
            <a:r>
              <a:rPr lang="en-US" spc="-10" dirty="0">
                <a:latin typeface="Calibri"/>
                <a:cs typeface="Calibri"/>
              </a:rPr>
              <a:t> </a:t>
            </a:r>
            <a:r>
              <a:rPr lang="en-US" spc="-5" dirty="0">
                <a:latin typeface="Calibri"/>
                <a:cs typeface="Calibri"/>
              </a:rPr>
              <a:t>Comman</a:t>
            </a:r>
            <a:r>
              <a:rPr lang="en-US" dirty="0">
                <a:latin typeface="Calibri"/>
                <a:cs typeface="Calibri"/>
              </a:rPr>
              <a:t>d</a:t>
            </a:r>
            <a:r>
              <a:rPr lang="en-US" spc="-20" dirty="0">
                <a:latin typeface="Calibri"/>
                <a:cs typeface="Calibri"/>
              </a:rPr>
              <a:t> </a:t>
            </a:r>
            <a:r>
              <a:rPr lang="en-US" spc="-5" dirty="0">
                <a:latin typeface="Calibri"/>
                <a:cs typeface="Calibri"/>
              </a:rPr>
              <a:t>(M</a:t>
            </a:r>
            <a:r>
              <a:rPr lang="en-US" dirty="0">
                <a:latin typeface="Calibri"/>
                <a:cs typeface="Calibri"/>
              </a:rPr>
              <a:t>S</a:t>
            </a:r>
            <a:r>
              <a:rPr lang="en-US" spc="-5" dirty="0">
                <a:latin typeface="Calibri"/>
                <a:cs typeface="Calibri"/>
              </a:rPr>
              <a:t>C)</a:t>
            </a:r>
            <a:endParaRPr lang="en-US" dirty="0">
              <a:latin typeface="Calibri"/>
              <a:cs typeface="Calibri"/>
            </a:endParaRPr>
          </a:p>
          <a:p>
            <a:pPr marL="756285" lvl="1" indent="-286385">
              <a:lnSpc>
                <a:spcPct val="100000"/>
              </a:lnSpc>
              <a:spcBef>
                <a:spcPts val="575"/>
              </a:spcBef>
              <a:buFont typeface="Arial"/>
              <a:buChar char="•"/>
              <a:tabLst>
                <a:tab pos="756920" algn="l"/>
              </a:tabLst>
            </a:pPr>
            <a:r>
              <a:rPr lang="en-US" spc="-20" dirty="0">
                <a:latin typeface="Calibri"/>
                <a:cs typeface="Calibri"/>
              </a:rPr>
              <a:t>N</a:t>
            </a:r>
            <a:r>
              <a:rPr lang="en-US" spc="-55" dirty="0">
                <a:latin typeface="Calibri"/>
                <a:cs typeface="Calibri"/>
              </a:rPr>
              <a:t>av</a:t>
            </a:r>
            <a:r>
              <a:rPr lang="en-US" dirty="0">
                <a:latin typeface="Calibri"/>
                <a:cs typeface="Calibri"/>
              </a:rPr>
              <a:t>al I</a:t>
            </a:r>
            <a:r>
              <a:rPr lang="en-US" spc="-20" dirty="0">
                <a:latin typeface="Calibri"/>
                <a:cs typeface="Calibri"/>
              </a:rPr>
              <a:t>n</a:t>
            </a:r>
            <a:r>
              <a:rPr lang="en-US" spc="-50" dirty="0">
                <a:latin typeface="Calibri"/>
                <a:cs typeface="Calibri"/>
              </a:rPr>
              <a:t>f</a:t>
            </a:r>
            <a:r>
              <a:rPr lang="en-US" spc="-20" dirty="0">
                <a:latin typeface="Calibri"/>
                <a:cs typeface="Calibri"/>
              </a:rPr>
              <a:t>orm</a:t>
            </a:r>
            <a:r>
              <a:rPr lang="en-US" spc="-35" dirty="0">
                <a:latin typeface="Calibri"/>
                <a:cs typeface="Calibri"/>
              </a:rPr>
              <a:t>a</a:t>
            </a:r>
            <a:r>
              <a:rPr lang="en-US" dirty="0">
                <a:latin typeface="Calibri"/>
                <a:cs typeface="Calibri"/>
              </a:rPr>
              <a:t>tion</a:t>
            </a:r>
            <a:r>
              <a:rPr lang="en-US" spc="-25" dirty="0">
                <a:latin typeface="Calibri"/>
                <a:cs typeface="Calibri"/>
              </a:rPr>
              <a:t> </a:t>
            </a:r>
            <a:r>
              <a:rPr lang="en-US" spc="-35" dirty="0">
                <a:latin typeface="Calibri"/>
                <a:cs typeface="Calibri"/>
              </a:rPr>
              <a:t>F</a:t>
            </a:r>
            <a:r>
              <a:rPr lang="en-US" spc="-20" dirty="0">
                <a:latin typeface="Calibri"/>
                <a:cs typeface="Calibri"/>
              </a:rPr>
              <a:t>o</a:t>
            </a:r>
            <a:r>
              <a:rPr lang="en-US" spc="-50" dirty="0">
                <a:latin typeface="Calibri"/>
                <a:cs typeface="Calibri"/>
              </a:rPr>
              <a:t>r</a:t>
            </a:r>
            <a:r>
              <a:rPr lang="en-US" spc="-15" dirty="0">
                <a:latin typeface="Calibri"/>
                <a:cs typeface="Calibri"/>
              </a:rPr>
              <a:t>c</a:t>
            </a:r>
            <a:r>
              <a:rPr lang="en-US" spc="-10" dirty="0">
                <a:latin typeface="Calibri"/>
                <a:cs typeface="Calibri"/>
              </a:rPr>
              <a:t>e</a:t>
            </a:r>
            <a:r>
              <a:rPr lang="en-US" dirty="0">
                <a:latin typeface="Calibri"/>
                <a:cs typeface="Calibri"/>
              </a:rPr>
              <a:t>s</a:t>
            </a:r>
            <a:r>
              <a:rPr lang="en-US" spc="-20" dirty="0">
                <a:latin typeface="Calibri"/>
                <a:cs typeface="Calibri"/>
              </a:rPr>
              <a:t> </a:t>
            </a:r>
            <a:r>
              <a:rPr lang="en-US" spc="-5" dirty="0">
                <a:latin typeface="Calibri"/>
                <a:cs typeface="Calibri"/>
              </a:rPr>
              <a:t>(</a:t>
            </a:r>
            <a:r>
              <a:rPr lang="en-US" spc="-15" dirty="0">
                <a:latin typeface="Calibri"/>
                <a:cs typeface="Calibri"/>
              </a:rPr>
              <a:t>C</a:t>
            </a:r>
            <a:r>
              <a:rPr lang="en-US" spc="-25" dirty="0">
                <a:latin typeface="Calibri"/>
                <a:cs typeface="Calibri"/>
              </a:rPr>
              <a:t>OM</a:t>
            </a:r>
            <a:r>
              <a:rPr lang="en-US" spc="-30" dirty="0">
                <a:latin typeface="Calibri"/>
                <a:cs typeface="Calibri"/>
              </a:rPr>
              <a:t>N</a:t>
            </a:r>
            <a:r>
              <a:rPr lang="en-US" spc="-120" dirty="0">
                <a:latin typeface="Calibri"/>
                <a:cs typeface="Calibri"/>
              </a:rPr>
              <a:t>A</a:t>
            </a:r>
            <a:r>
              <a:rPr lang="en-US" spc="-5" dirty="0">
                <a:latin typeface="Calibri"/>
                <a:cs typeface="Calibri"/>
              </a:rPr>
              <a:t>V</a:t>
            </a:r>
            <a:r>
              <a:rPr lang="en-US" spc="-10" dirty="0">
                <a:latin typeface="Calibri"/>
                <a:cs typeface="Calibri"/>
              </a:rPr>
              <a:t>I</a:t>
            </a:r>
            <a:r>
              <a:rPr lang="en-US" spc="-25" dirty="0">
                <a:latin typeface="Calibri"/>
                <a:cs typeface="Calibri"/>
              </a:rPr>
              <a:t>F</a:t>
            </a:r>
            <a:r>
              <a:rPr lang="en-US" spc="-5" dirty="0">
                <a:latin typeface="Calibri"/>
                <a:cs typeface="Calibri"/>
              </a:rPr>
              <a:t>OR)</a:t>
            </a:r>
            <a:endParaRPr lang="en-US" dirty="0">
              <a:latin typeface="Calibri"/>
              <a:cs typeface="Calibri"/>
            </a:endParaRPr>
          </a:p>
          <a:p>
            <a:endParaRPr lang="en-US" dirty="0"/>
          </a:p>
        </p:txBody>
      </p:sp>
      <p:sp>
        <p:nvSpPr>
          <p:cNvPr id="4" name="object 7"/>
          <p:cNvSpPr/>
          <p:nvPr/>
        </p:nvSpPr>
        <p:spPr>
          <a:xfrm>
            <a:off x="455244" y="5943600"/>
            <a:ext cx="838200" cy="719328"/>
          </a:xfrm>
          <a:prstGeom prst="rect">
            <a:avLst/>
          </a:prstGeom>
          <a:blipFill>
            <a:blip r:embed="rId2" cstate="print"/>
            <a:stretch>
              <a:fillRect/>
            </a:stretch>
          </a:blipFill>
        </p:spPr>
        <p:txBody>
          <a:bodyPr wrap="square" lIns="0" tIns="0" rIns="0" bIns="0" rtlCol="0"/>
          <a:lstStyle/>
          <a:p>
            <a:endParaRPr/>
          </a:p>
        </p:txBody>
      </p:sp>
      <p:sp>
        <p:nvSpPr>
          <p:cNvPr id="5" name="object 8"/>
          <p:cNvSpPr/>
          <p:nvPr/>
        </p:nvSpPr>
        <p:spPr>
          <a:xfrm>
            <a:off x="2348991" y="5957315"/>
            <a:ext cx="801624" cy="719328"/>
          </a:xfrm>
          <a:prstGeom prst="rect">
            <a:avLst/>
          </a:prstGeom>
          <a:blipFill>
            <a:blip r:embed="rId3" cstate="print"/>
            <a:stretch>
              <a:fillRect/>
            </a:stretch>
          </a:blipFill>
        </p:spPr>
        <p:txBody>
          <a:bodyPr wrap="square" lIns="0" tIns="0" rIns="0" bIns="0" rtlCol="0"/>
          <a:lstStyle/>
          <a:p>
            <a:endParaRPr/>
          </a:p>
        </p:txBody>
      </p:sp>
      <p:sp>
        <p:nvSpPr>
          <p:cNvPr id="6" name="object 9"/>
          <p:cNvSpPr/>
          <p:nvPr/>
        </p:nvSpPr>
        <p:spPr>
          <a:xfrm>
            <a:off x="5203443" y="5999988"/>
            <a:ext cx="944879" cy="623316"/>
          </a:xfrm>
          <a:prstGeom prst="rect">
            <a:avLst/>
          </a:prstGeom>
          <a:blipFill>
            <a:blip r:embed="rId4" cstate="print"/>
            <a:stretch>
              <a:fillRect/>
            </a:stretch>
          </a:blipFill>
        </p:spPr>
        <p:txBody>
          <a:bodyPr wrap="square" lIns="0" tIns="0" rIns="0" bIns="0" rtlCol="0"/>
          <a:lstStyle/>
          <a:p>
            <a:endParaRPr/>
          </a:p>
        </p:txBody>
      </p:sp>
      <p:sp>
        <p:nvSpPr>
          <p:cNvPr id="7" name="object 10"/>
          <p:cNvSpPr/>
          <p:nvPr/>
        </p:nvSpPr>
        <p:spPr>
          <a:xfrm>
            <a:off x="3272534" y="5984747"/>
            <a:ext cx="771143" cy="653795"/>
          </a:xfrm>
          <a:prstGeom prst="rect">
            <a:avLst/>
          </a:prstGeom>
          <a:blipFill>
            <a:blip r:embed="rId5" cstate="print"/>
            <a:stretch>
              <a:fillRect/>
            </a:stretch>
          </a:blipFill>
        </p:spPr>
        <p:txBody>
          <a:bodyPr wrap="square" lIns="0" tIns="0" rIns="0" bIns="0" rtlCol="0"/>
          <a:lstStyle/>
          <a:p>
            <a:endParaRPr/>
          </a:p>
        </p:txBody>
      </p:sp>
      <p:sp>
        <p:nvSpPr>
          <p:cNvPr id="8" name="object 11"/>
          <p:cNvSpPr/>
          <p:nvPr/>
        </p:nvSpPr>
        <p:spPr>
          <a:xfrm>
            <a:off x="1385823" y="5943600"/>
            <a:ext cx="839724" cy="719328"/>
          </a:xfrm>
          <a:prstGeom prst="rect">
            <a:avLst/>
          </a:prstGeom>
          <a:blipFill>
            <a:blip r:embed="rId6" cstate="print"/>
            <a:stretch>
              <a:fillRect/>
            </a:stretch>
          </a:blipFill>
        </p:spPr>
        <p:txBody>
          <a:bodyPr wrap="square" lIns="0" tIns="0" rIns="0" bIns="0" rtlCol="0"/>
          <a:lstStyle/>
          <a:p>
            <a:endParaRPr/>
          </a:p>
        </p:txBody>
      </p:sp>
      <p:sp>
        <p:nvSpPr>
          <p:cNvPr id="9" name="object 12"/>
          <p:cNvSpPr/>
          <p:nvPr/>
        </p:nvSpPr>
        <p:spPr>
          <a:xfrm>
            <a:off x="4148834" y="5975603"/>
            <a:ext cx="928115" cy="655320"/>
          </a:xfrm>
          <a:prstGeom prst="rect">
            <a:avLst/>
          </a:prstGeom>
          <a:blipFill>
            <a:blip r:embed="rId7" cstate="print"/>
            <a:stretch>
              <a:fillRect/>
            </a:stretch>
          </a:blipFill>
        </p:spPr>
        <p:txBody>
          <a:bodyPr wrap="square" lIns="0" tIns="0" rIns="0" bIns="0" rtlCol="0"/>
          <a:lstStyle/>
          <a:p>
            <a:endParaRPr/>
          </a:p>
        </p:txBody>
      </p:sp>
      <p:sp>
        <p:nvSpPr>
          <p:cNvPr id="10" name="object 13"/>
          <p:cNvSpPr/>
          <p:nvPr/>
        </p:nvSpPr>
        <p:spPr>
          <a:xfrm>
            <a:off x="6133083" y="5934455"/>
            <a:ext cx="762000" cy="758952"/>
          </a:xfrm>
          <a:prstGeom prst="rect">
            <a:avLst/>
          </a:prstGeom>
          <a:blipFill>
            <a:blip r:embed="rId8" cstate="print"/>
            <a:stretch>
              <a:fillRect/>
            </a:stretch>
          </a:blipFill>
        </p:spPr>
        <p:txBody>
          <a:bodyPr wrap="square" lIns="0" tIns="0" rIns="0" bIns="0" rtlCol="0"/>
          <a:lstStyle/>
          <a:p>
            <a:endParaRPr/>
          </a:p>
        </p:txBody>
      </p:sp>
      <p:sp>
        <p:nvSpPr>
          <p:cNvPr id="11" name="object 14"/>
          <p:cNvSpPr/>
          <p:nvPr/>
        </p:nvSpPr>
        <p:spPr>
          <a:xfrm>
            <a:off x="7023099" y="5929884"/>
            <a:ext cx="763524" cy="763524"/>
          </a:xfrm>
          <a:prstGeom prst="rect">
            <a:avLst/>
          </a:prstGeom>
          <a:blipFill>
            <a:blip r:embed="rId9" cstate="print"/>
            <a:stretch>
              <a:fillRect/>
            </a:stretch>
          </a:blipFill>
        </p:spPr>
        <p:txBody>
          <a:bodyPr wrap="square" lIns="0" tIns="0" rIns="0" bIns="0" rtlCol="0"/>
          <a:lstStyle/>
          <a:p>
            <a:endParaRPr/>
          </a:p>
        </p:txBody>
      </p:sp>
      <p:sp>
        <p:nvSpPr>
          <p:cNvPr id="12" name="object 15"/>
          <p:cNvSpPr/>
          <p:nvPr/>
        </p:nvSpPr>
        <p:spPr>
          <a:xfrm>
            <a:off x="7914639" y="5951220"/>
            <a:ext cx="746759" cy="746759"/>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6346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a:t>
            </a:r>
            <a:r>
              <a:rPr lang="en-US" dirty="0" smtClean="0"/>
              <a:t>the </a:t>
            </a:r>
            <a:r>
              <a:rPr lang="en-US" dirty="0"/>
              <a:t>Navy’s Major Warfare Communities</a:t>
            </a:r>
          </a:p>
        </p:txBody>
      </p:sp>
      <p:sp>
        <p:nvSpPr>
          <p:cNvPr id="3" name="Content Placeholder 2"/>
          <p:cNvSpPr>
            <a:spLocks noGrp="1"/>
          </p:cNvSpPr>
          <p:nvPr>
            <p:ph idx="1"/>
          </p:nvPr>
        </p:nvSpPr>
        <p:spPr>
          <a:xfrm>
            <a:off x="304800" y="1295400"/>
            <a:ext cx="8458200" cy="5257800"/>
          </a:xfrm>
        </p:spPr>
        <p:txBody>
          <a:bodyPr>
            <a:normAutofit fontScale="92500" lnSpcReduction="10000"/>
          </a:bodyPr>
          <a:lstStyle/>
          <a:p>
            <a:r>
              <a:rPr lang="en-US" sz="2300" b="1" dirty="0" smtClean="0"/>
              <a:t>Aviation</a:t>
            </a:r>
            <a:r>
              <a:rPr lang="en-US" sz="2300" dirty="0" smtClean="0"/>
              <a:t>: </a:t>
            </a:r>
            <a:r>
              <a:rPr lang="en-US" sz="2300" dirty="0"/>
              <a:t>Employs deployable, combat-ready Naval Aviation forces to project military air </a:t>
            </a:r>
            <a:r>
              <a:rPr lang="en-US" sz="2300" dirty="0" smtClean="0"/>
              <a:t>power.</a:t>
            </a:r>
          </a:p>
          <a:p>
            <a:pPr lvl="1"/>
            <a:r>
              <a:rPr lang="en-US" sz="2300" dirty="0" smtClean="0"/>
              <a:t>Fleet air defense</a:t>
            </a:r>
          </a:p>
          <a:p>
            <a:pPr lvl="1"/>
            <a:r>
              <a:rPr lang="en-US" sz="2300" dirty="0" smtClean="0"/>
              <a:t>Strategic </a:t>
            </a:r>
            <a:r>
              <a:rPr lang="en-US" sz="2300" dirty="0"/>
              <a:t>projection</a:t>
            </a:r>
          </a:p>
          <a:p>
            <a:pPr lvl="1"/>
            <a:r>
              <a:rPr lang="en-US" sz="2300" dirty="0" smtClean="0"/>
              <a:t>Anti-submarine </a:t>
            </a:r>
            <a:r>
              <a:rPr lang="en-US" sz="2300" dirty="0"/>
              <a:t>warfare</a:t>
            </a:r>
          </a:p>
          <a:p>
            <a:pPr lvl="1"/>
            <a:r>
              <a:rPr lang="en-US" sz="2300" dirty="0" smtClean="0"/>
              <a:t>Anti-surface </a:t>
            </a:r>
            <a:r>
              <a:rPr lang="en-US" sz="2300" dirty="0"/>
              <a:t>warfare</a:t>
            </a:r>
          </a:p>
          <a:p>
            <a:pPr lvl="1"/>
            <a:endParaRPr lang="en-US" sz="2000" dirty="0"/>
          </a:p>
          <a:p>
            <a:pPr lvl="0"/>
            <a:r>
              <a:rPr lang="en-US" sz="2500" b="1" dirty="0" smtClean="0"/>
              <a:t>Expeditionary</a:t>
            </a:r>
            <a:r>
              <a:rPr lang="en-US" sz="2200" dirty="0"/>
              <a:t>: </a:t>
            </a:r>
            <a:r>
              <a:rPr lang="en-US" sz="2300" dirty="0"/>
              <a:t>Encompasses a wide array of combat, combat support, and combat service support missions around the </a:t>
            </a:r>
            <a:r>
              <a:rPr lang="en-US" sz="2300" dirty="0" smtClean="0"/>
              <a:t>globe.</a:t>
            </a:r>
          </a:p>
          <a:p>
            <a:pPr lvl="1"/>
            <a:r>
              <a:rPr lang="en-US" sz="2300" dirty="0"/>
              <a:t>Maritime security and force protection</a:t>
            </a:r>
          </a:p>
          <a:p>
            <a:pPr lvl="1"/>
            <a:r>
              <a:rPr lang="en-US" sz="2300" dirty="0" smtClean="0"/>
              <a:t>Explosive </a:t>
            </a:r>
            <a:r>
              <a:rPr lang="en-US" sz="2300" dirty="0"/>
              <a:t>ordnance disposal (EOD); </a:t>
            </a:r>
            <a:endParaRPr lang="en-US" sz="2300" dirty="0" smtClean="0"/>
          </a:p>
          <a:p>
            <a:pPr lvl="1"/>
            <a:r>
              <a:rPr lang="en-US" sz="2300" dirty="0" smtClean="0"/>
              <a:t>Diving </a:t>
            </a:r>
            <a:r>
              <a:rPr lang="en-US" sz="2300" dirty="0"/>
              <a:t>and salvage</a:t>
            </a:r>
          </a:p>
          <a:p>
            <a:pPr lvl="1"/>
            <a:r>
              <a:rPr lang="en-US" sz="2300" dirty="0" smtClean="0"/>
              <a:t>Expeditionary </a:t>
            </a:r>
            <a:r>
              <a:rPr lang="en-US" sz="2300" dirty="0"/>
              <a:t>logistics</a:t>
            </a:r>
          </a:p>
          <a:p>
            <a:pPr lvl="1"/>
            <a:r>
              <a:rPr lang="en-US" sz="2300" dirty="0" smtClean="0"/>
              <a:t>Mobilization </a:t>
            </a:r>
            <a:r>
              <a:rPr lang="en-US" sz="2300" dirty="0"/>
              <a:t>support</a:t>
            </a:r>
          </a:p>
          <a:p>
            <a:pPr lvl="1"/>
            <a:r>
              <a:rPr lang="en-US" sz="2300" dirty="0" smtClean="0"/>
              <a:t>Expeditionary </a:t>
            </a:r>
            <a:r>
              <a:rPr lang="en-US" sz="2300" dirty="0"/>
              <a:t>intelligence</a:t>
            </a:r>
            <a:endParaRPr lang="en-US" sz="2300" dirty="0" smtClean="0"/>
          </a:p>
        </p:txBody>
      </p:sp>
      <p:pic>
        <p:nvPicPr>
          <p:cNvPr id="4" name="Picture 3"/>
          <p:cNvPicPr>
            <a:picLocks noChangeAspect="1"/>
          </p:cNvPicPr>
          <p:nvPr/>
        </p:nvPicPr>
        <p:blipFill>
          <a:blip r:embed="rId2"/>
          <a:stretch>
            <a:fillRect/>
          </a:stretch>
        </p:blipFill>
        <p:spPr>
          <a:xfrm>
            <a:off x="5157156" y="1828800"/>
            <a:ext cx="2686621" cy="1752600"/>
          </a:xfrm>
          <a:prstGeom prst="rect">
            <a:avLst/>
          </a:prstGeom>
        </p:spPr>
      </p:pic>
      <p:pic>
        <p:nvPicPr>
          <p:cNvPr id="5" name="Picture 4"/>
          <p:cNvPicPr>
            <a:picLocks noChangeAspect="1"/>
          </p:cNvPicPr>
          <p:nvPr/>
        </p:nvPicPr>
        <p:blipFill>
          <a:blip r:embed="rId3"/>
          <a:stretch>
            <a:fillRect/>
          </a:stretch>
        </p:blipFill>
        <p:spPr>
          <a:xfrm>
            <a:off x="5065853" y="4648200"/>
            <a:ext cx="2777924" cy="1828800"/>
          </a:xfrm>
          <a:prstGeom prst="rect">
            <a:avLst/>
          </a:prstGeom>
        </p:spPr>
      </p:pic>
    </p:spTree>
    <p:extLst>
      <p:ext uri="{BB962C8B-B14F-4D97-AF65-F5344CB8AC3E}">
        <p14:creationId xmlns:p14="http://schemas.microsoft.com/office/powerpoint/2010/main" val="2005172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the Navy’s Major Warfare </a:t>
            </a:r>
            <a:r>
              <a:rPr lang="en-US" dirty="0" smtClean="0"/>
              <a:t>Communities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000" b="1" dirty="0" smtClean="0"/>
              <a:t>Information</a:t>
            </a:r>
            <a:r>
              <a:rPr lang="en-US" sz="2000" dirty="0"/>
              <a:t>: Generates, directly and through the Information Warfare (IW) </a:t>
            </a:r>
            <a:r>
              <a:rPr lang="en-US" sz="2000" dirty="0" smtClean="0"/>
              <a:t>enterprise. </a:t>
            </a:r>
            <a:endParaRPr lang="en-US" sz="2000" dirty="0"/>
          </a:p>
          <a:p>
            <a:pPr lvl="1">
              <a:lnSpc>
                <a:spcPts val="1800"/>
              </a:lnSpc>
            </a:pPr>
            <a:r>
              <a:rPr lang="en-US" sz="2000" dirty="0" smtClean="0"/>
              <a:t>Networks</a:t>
            </a:r>
            <a:endParaRPr lang="en-US" sz="2000" dirty="0"/>
          </a:p>
          <a:p>
            <a:pPr lvl="1">
              <a:lnSpc>
                <a:spcPts val="1800"/>
              </a:lnSpc>
            </a:pPr>
            <a:r>
              <a:rPr lang="en-US" sz="2000" dirty="0" smtClean="0"/>
              <a:t>Electronic </a:t>
            </a:r>
            <a:r>
              <a:rPr lang="en-US" sz="2000" dirty="0"/>
              <a:t>warfare</a:t>
            </a:r>
          </a:p>
          <a:p>
            <a:pPr lvl="1">
              <a:lnSpc>
                <a:spcPts val="1800"/>
              </a:lnSpc>
            </a:pPr>
            <a:r>
              <a:rPr lang="en-US" sz="2000" dirty="0" smtClean="0"/>
              <a:t>Intelligence</a:t>
            </a:r>
            <a:endParaRPr lang="en-US" sz="2000" dirty="0"/>
          </a:p>
          <a:p>
            <a:pPr lvl="1">
              <a:lnSpc>
                <a:spcPts val="1800"/>
              </a:lnSpc>
            </a:pPr>
            <a:r>
              <a:rPr lang="en-US" sz="2000" dirty="0" smtClean="0"/>
              <a:t>Oceanography</a:t>
            </a:r>
            <a:endParaRPr lang="en-US" sz="2000" dirty="0"/>
          </a:p>
          <a:p>
            <a:pPr lvl="1">
              <a:lnSpc>
                <a:spcPts val="1800"/>
              </a:lnSpc>
            </a:pPr>
            <a:r>
              <a:rPr lang="en-US" sz="2000" dirty="0" smtClean="0"/>
              <a:t>Cyberspace operations</a:t>
            </a:r>
          </a:p>
          <a:p>
            <a:pPr lvl="1">
              <a:lnSpc>
                <a:spcPts val="1800"/>
              </a:lnSpc>
            </a:pPr>
            <a:endParaRPr lang="en-US" sz="2000" dirty="0" smtClean="0"/>
          </a:p>
          <a:p>
            <a:r>
              <a:rPr lang="en-US" sz="2000" b="1" dirty="0"/>
              <a:t>Naval Special Warfare</a:t>
            </a:r>
            <a:r>
              <a:rPr lang="en-US" sz="2000" dirty="0" smtClean="0"/>
              <a:t>: Mans</a:t>
            </a:r>
            <a:r>
              <a:rPr lang="en-US" sz="2000" dirty="0"/>
              <a:t>, trains, equips, educates deploys, resources and sustains Naval special operations </a:t>
            </a:r>
            <a:r>
              <a:rPr lang="en-US" sz="2000" dirty="0" smtClean="0"/>
              <a:t>forces.</a:t>
            </a:r>
          </a:p>
          <a:p>
            <a:pPr lvl="1"/>
            <a:r>
              <a:rPr lang="en-US" sz="2000" dirty="0"/>
              <a:t>Multi-purpose combat forces organized to conduct a variety of special operations in all environments</a:t>
            </a:r>
          </a:p>
          <a:p>
            <a:pPr lvl="1"/>
            <a:r>
              <a:rPr lang="en-US" sz="2000" dirty="0" smtClean="0"/>
              <a:t>Special </a:t>
            </a:r>
            <a:r>
              <a:rPr lang="en-US" sz="2000" dirty="0"/>
              <a:t>Boat Teams</a:t>
            </a:r>
          </a:p>
          <a:p>
            <a:pPr lvl="1"/>
            <a:r>
              <a:rPr lang="en-US" sz="2000" dirty="0" smtClean="0"/>
              <a:t>Mission </a:t>
            </a:r>
            <a:r>
              <a:rPr lang="en-US" sz="2000" dirty="0"/>
              <a:t>Enablers</a:t>
            </a:r>
          </a:p>
          <a:p>
            <a:pPr lvl="1"/>
            <a:endParaRPr lang="en-US" sz="1800" dirty="0"/>
          </a:p>
        </p:txBody>
      </p:sp>
      <p:pic>
        <p:nvPicPr>
          <p:cNvPr id="4" name="Picture 3"/>
          <p:cNvPicPr>
            <a:picLocks noChangeAspect="1"/>
          </p:cNvPicPr>
          <p:nvPr/>
        </p:nvPicPr>
        <p:blipFill>
          <a:blip r:embed="rId2"/>
          <a:stretch>
            <a:fillRect/>
          </a:stretch>
        </p:blipFill>
        <p:spPr>
          <a:xfrm>
            <a:off x="5334000" y="4677675"/>
            <a:ext cx="2895825" cy="19282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752600"/>
            <a:ext cx="2743200" cy="1769394"/>
          </a:xfrm>
          <a:prstGeom prst="rect">
            <a:avLst/>
          </a:prstGeom>
        </p:spPr>
      </p:pic>
    </p:spTree>
    <p:extLst>
      <p:ext uri="{BB962C8B-B14F-4D97-AF65-F5344CB8AC3E}">
        <p14:creationId xmlns:p14="http://schemas.microsoft.com/office/powerpoint/2010/main" val="426472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the Navy’s Major Warfare Communities (</a:t>
            </a:r>
            <a:r>
              <a:rPr lang="en-US" dirty="0" err="1"/>
              <a:t>Con’t</a:t>
            </a:r>
            <a:r>
              <a:rPr lang="en-US" dirty="0"/>
              <a:t>)</a:t>
            </a:r>
          </a:p>
        </p:txBody>
      </p:sp>
      <p:sp>
        <p:nvSpPr>
          <p:cNvPr id="3" name="Content Placeholder 2"/>
          <p:cNvSpPr>
            <a:spLocks noGrp="1"/>
          </p:cNvSpPr>
          <p:nvPr>
            <p:ph idx="1"/>
          </p:nvPr>
        </p:nvSpPr>
        <p:spPr/>
        <p:txBody>
          <a:bodyPr>
            <a:normAutofit fontScale="77500" lnSpcReduction="20000"/>
          </a:bodyPr>
          <a:lstStyle/>
          <a:p>
            <a:r>
              <a:rPr lang="en-US" sz="2500" b="1" dirty="0"/>
              <a:t>Submarine</a:t>
            </a:r>
            <a:r>
              <a:rPr lang="en-US" sz="2500" dirty="0"/>
              <a:t>: Executes the mission of the U.S. Navy in and from the undersea </a:t>
            </a:r>
            <a:r>
              <a:rPr lang="en-US" sz="2500" dirty="0" smtClean="0"/>
              <a:t>domain.</a:t>
            </a:r>
          </a:p>
          <a:p>
            <a:pPr lvl="1">
              <a:lnSpc>
                <a:spcPts val="1800"/>
              </a:lnSpc>
            </a:pPr>
            <a:r>
              <a:rPr lang="en-US" sz="2500" dirty="0"/>
              <a:t>Strategic deterrent patrols</a:t>
            </a:r>
          </a:p>
          <a:p>
            <a:pPr lvl="1">
              <a:lnSpc>
                <a:spcPts val="1800"/>
              </a:lnSpc>
            </a:pPr>
            <a:r>
              <a:rPr lang="en-US" sz="2500" dirty="0" smtClean="0"/>
              <a:t>Special </a:t>
            </a:r>
            <a:r>
              <a:rPr lang="en-US" sz="2500" dirty="0"/>
              <a:t>operations support</a:t>
            </a:r>
          </a:p>
          <a:p>
            <a:pPr lvl="1">
              <a:lnSpc>
                <a:spcPts val="1800"/>
              </a:lnSpc>
            </a:pPr>
            <a:r>
              <a:rPr lang="en-US" sz="2500" dirty="0" smtClean="0"/>
              <a:t>Intelligence </a:t>
            </a:r>
            <a:r>
              <a:rPr lang="en-US" sz="2500" dirty="0"/>
              <a:t>collection</a:t>
            </a:r>
          </a:p>
          <a:p>
            <a:pPr lvl="1">
              <a:lnSpc>
                <a:spcPts val="1800"/>
              </a:lnSpc>
            </a:pPr>
            <a:r>
              <a:rPr lang="en-US" sz="2500" dirty="0" smtClean="0"/>
              <a:t>Communications</a:t>
            </a:r>
            <a:endParaRPr lang="en-US" sz="2500" dirty="0"/>
          </a:p>
          <a:p>
            <a:pPr lvl="1">
              <a:lnSpc>
                <a:spcPts val="1800"/>
              </a:lnSpc>
            </a:pPr>
            <a:r>
              <a:rPr lang="en-US" sz="2500" dirty="0" smtClean="0"/>
              <a:t>Non-provocative </a:t>
            </a:r>
            <a:r>
              <a:rPr lang="en-US" sz="2500" dirty="0"/>
              <a:t>transits</a:t>
            </a:r>
          </a:p>
          <a:p>
            <a:pPr lvl="1">
              <a:lnSpc>
                <a:spcPts val="1800"/>
              </a:lnSpc>
            </a:pPr>
            <a:r>
              <a:rPr lang="en-US" sz="2500" dirty="0" smtClean="0"/>
              <a:t>Surface </a:t>
            </a:r>
            <a:r>
              <a:rPr lang="en-US" sz="2500" dirty="0"/>
              <a:t>and undersea battlespace control</a:t>
            </a:r>
          </a:p>
          <a:p>
            <a:pPr lvl="1">
              <a:lnSpc>
                <a:spcPts val="1800"/>
              </a:lnSpc>
            </a:pPr>
            <a:endParaRPr lang="en-US" dirty="0" smtClean="0"/>
          </a:p>
          <a:p>
            <a:r>
              <a:rPr lang="en-US" sz="2400" b="1" dirty="0" smtClean="0"/>
              <a:t>Surface</a:t>
            </a:r>
            <a:r>
              <a:rPr lang="en-US" sz="2400" dirty="0" smtClean="0"/>
              <a:t>: </a:t>
            </a:r>
            <a:r>
              <a:rPr lang="en-US" sz="2400" dirty="0"/>
              <a:t>Backbone of the America’s Navy comprised of a surface force that conducts a variety of missions across 9 different ship </a:t>
            </a:r>
            <a:r>
              <a:rPr lang="en-US" sz="2400" dirty="0" smtClean="0"/>
              <a:t>classes.</a:t>
            </a:r>
          </a:p>
          <a:p>
            <a:pPr lvl="1"/>
            <a:r>
              <a:rPr lang="en-US" dirty="0"/>
              <a:t>Anti-air warfare</a:t>
            </a:r>
          </a:p>
          <a:p>
            <a:pPr lvl="1"/>
            <a:r>
              <a:rPr lang="en-US" dirty="0" smtClean="0"/>
              <a:t>Amphibious </a:t>
            </a:r>
            <a:r>
              <a:rPr lang="en-US" dirty="0"/>
              <a:t>warfare</a:t>
            </a:r>
          </a:p>
          <a:p>
            <a:pPr lvl="1"/>
            <a:r>
              <a:rPr lang="en-US" dirty="0" smtClean="0"/>
              <a:t>Ballistic </a:t>
            </a:r>
            <a:r>
              <a:rPr lang="en-US" dirty="0"/>
              <a:t>missile defense</a:t>
            </a:r>
          </a:p>
          <a:p>
            <a:pPr lvl="1"/>
            <a:r>
              <a:rPr lang="en-US" dirty="0" smtClean="0"/>
              <a:t>Visit</a:t>
            </a:r>
            <a:r>
              <a:rPr lang="en-US" dirty="0"/>
              <a:t>, Board, Search, and Seizure (VBSS)</a:t>
            </a:r>
          </a:p>
          <a:p>
            <a:pPr lvl="1"/>
            <a:r>
              <a:rPr lang="en-US" dirty="0" smtClean="0"/>
              <a:t>Mine </a:t>
            </a:r>
            <a:r>
              <a:rPr lang="en-US" dirty="0"/>
              <a:t>warfare</a:t>
            </a:r>
          </a:p>
          <a:p>
            <a:pPr lvl="1"/>
            <a:r>
              <a:rPr lang="en-US" dirty="0" smtClean="0"/>
              <a:t>Anti-submarine </a:t>
            </a:r>
            <a:r>
              <a:rPr lang="en-US" dirty="0"/>
              <a:t>warfare	</a:t>
            </a:r>
          </a:p>
          <a:p>
            <a:endParaRPr lang="en-US" sz="2000" dirty="0"/>
          </a:p>
          <a:p>
            <a:pPr marL="0" indent="0">
              <a:buNone/>
            </a:pPr>
            <a:r>
              <a:rPr lang="en-US" dirty="0"/>
              <a:t>	</a:t>
            </a:r>
          </a:p>
          <a:p>
            <a:pPr lvl="1">
              <a:lnSpc>
                <a:spcPts val="1800"/>
              </a:lnSpc>
            </a:pPr>
            <a:endParaRPr lang="en-US" sz="1800" dirty="0" smtClean="0"/>
          </a:p>
        </p:txBody>
      </p:sp>
      <p:pic>
        <p:nvPicPr>
          <p:cNvPr id="4" name="Picture 3"/>
          <p:cNvPicPr>
            <a:picLocks noChangeAspect="1"/>
          </p:cNvPicPr>
          <p:nvPr/>
        </p:nvPicPr>
        <p:blipFill>
          <a:blip r:embed="rId2"/>
          <a:stretch>
            <a:fillRect/>
          </a:stretch>
        </p:blipFill>
        <p:spPr>
          <a:xfrm>
            <a:off x="5388379" y="4343400"/>
            <a:ext cx="2688822" cy="1911427"/>
          </a:xfrm>
          <a:prstGeom prst="rect">
            <a:avLst/>
          </a:prstGeom>
        </p:spPr>
      </p:pic>
      <p:pic>
        <p:nvPicPr>
          <p:cNvPr id="5" name="Picture 4"/>
          <p:cNvPicPr>
            <a:picLocks noChangeAspect="1"/>
          </p:cNvPicPr>
          <p:nvPr/>
        </p:nvPicPr>
        <p:blipFill>
          <a:blip r:embed="rId3"/>
          <a:stretch>
            <a:fillRect/>
          </a:stretch>
        </p:blipFill>
        <p:spPr>
          <a:xfrm>
            <a:off x="5333999" y="1752600"/>
            <a:ext cx="2743202" cy="1885950"/>
          </a:xfrm>
          <a:prstGeom prst="rect">
            <a:avLst/>
          </a:prstGeom>
        </p:spPr>
      </p:pic>
    </p:spTree>
    <p:extLst>
      <p:ext uri="{BB962C8B-B14F-4D97-AF65-F5344CB8AC3E}">
        <p14:creationId xmlns:p14="http://schemas.microsoft.com/office/powerpoint/2010/main" val="3240094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Current Naval Platforms and Weapons Systems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a:t>
            </a:r>
            <a:r>
              <a:rPr lang="en-US" sz="2000" dirty="0" smtClean="0"/>
              <a:t>following provides </a:t>
            </a:r>
            <a:r>
              <a:rPr lang="en-US" sz="2000" dirty="0"/>
              <a:t>a basic snapshot of the Navy’s warfighting </a:t>
            </a:r>
            <a:r>
              <a:rPr lang="en-US" sz="2000" dirty="0" smtClean="0"/>
              <a:t>platforms. </a:t>
            </a:r>
          </a:p>
          <a:p>
            <a:pPr marL="0" indent="0">
              <a:buNone/>
            </a:pPr>
            <a:r>
              <a:rPr lang="en-US" sz="2400" dirty="0" smtClean="0"/>
              <a:t>Aircraft</a:t>
            </a:r>
            <a:endParaRPr lang="en-US" sz="2400" dirty="0"/>
          </a:p>
          <a:p>
            <a:r>
              <a:rPr lang="en-US" sz="1800" dirty="0"/>
              <a:t>Fixed Wing</a:t>
            </a:r>
          </a:p>
          <a:p>
            <a:r>
              <a:rPr lang="en-US" sz="1800" dirty="0" smtClean="0"/>
              <a:t>C-2A </a:t>
            </a:r>
            <a:r>
              <a:rPr lang="en-US" sz="1800" dirty="0"/>
              <a:t>Greyhound Logistics Aircraft</a:t>
            </a:r>
          </a:p>
          <a:p>
            <a:r>
              <a:rPr lang="en-US" sz="1800" dirty="0" smtClean="0"/>
              <a:t>E-2D </a:t>
            </a:r>
            <a:r>
              <a:rPr lang="en-US" sz="1800" dirty="0"/>
              <a:t>Hawkeye Early Warning and Control Aircraft</a:t>
            </a:r>
          </a:p>
          <a:p>
            <a:r>
              <a:rPr lang="en-US" sz="1800" dirty="0" smtClean="0"/>
              <a:t>EA-18G </a:t>
            </a:r>
            <a:r>
              <a:rPr lang="en-US" sz="1800" dirty="0"/>
              <a:t>Growler Airborne Electronic Attack Aircraft</a:t>
            </a:r>
          </a:p>
          <a:p>
            <a:r>
              <a:rPr lang="en-US" sz="1800" dirty="0" smtClean="0"/>
              <a:t>F/A-18E/F </a:t>
            </a:r>
            <a:r>
              <a:rPr lang="en-US" sz="1800" dirty="0"/>
              <a:t>Super Hornet Strike </a:t>
            </a:r>
            <a:r>
              <a:rPr lang="en-US" sz="1800" dirty="0" smtClean="0"/>
              <a:t>Fighter</a:t>
            </a:r>
          </a:p>
          <a:p>
            <a:r>
              <a:rPr lang="en-US" sz="1800" dirty="0" smtClean="0"/>
              <a:t>F-35C- Lighting II</a:t>
            </a:r>
            <a:endParaRPr lang="en-US" sz="1800" dirty="0"/>
          </a:p>
          <a:p>
            <a:pPr marL="0" indent="0">
              <a:buNone/>
            </a:pPr>
            <a:endParaRPr lang="en-US" sz="1600" dirty="0" smtClean="0"/>
          </a:p>
          <a:p>
            <a:pPr marL="0" indent="0">
              <a:buNone/>
            </a:pPr>
            <a:r>
              <a:rPr lang="en-US" sz="2400" dirty="0" smtClean="0"/>
              <a:t>Rotary </a:t>
            </a:r>
            <a:r>
              <a:rPr lang="en-US" sz="2400" dirty="0"/>
              <a:t>Wing</a:t>
            </a:r>
          </a:p>
          <a:p>
            <a:r>
              <a:rPr lang="en-US" sz="1800" dirty="0" smtClean="0"/>
              <a:t>MH-60R/S </a:t>
            </a:r>
            <a:r>
              <a:rPr lang="en-US" sz="1800" dirty="0"/>
              <a:t>Seahawk</a:t>
            </a:r>
          </a:p>
          <a:p>
            <a:r>
              <a:rPr lang="en-US" sz="1800" dirty="0" smtClean="0"/>
              <a:t>MV-22 </a:t>
            </a:r>
            <a:r>
              <a:rPr lang="en-US" sz="1800" dirty="0"/>
              <a:t>Osprey Tilt Rotor Aircraft</a:t>
            </a:r>
          </a:p>
          <a:p>
            <a:pPr>
              <a:lnSpc>
                <a:spcPts val="1920"/>
              </a:lnSpc>
            </a:pPr>
            <a:r>
              <a:rPr lang="en-US" sz="1800" dirty="0"/>
              <a:t>To learn more about other aircraft and the missions they </a:t>
            </a:r>
            <a:r>
              <a:rPr lang="en-US" sz="1800" dirty="0" smtClean="0"/>
              <a:t>are</a:t>
            </a:r>
          </a:p>
          <a:p>
            <a:pPr marL="0" indent="0">
              <a:lnSpc>
                <a:spcPts val="1920"/>
              </a:lnSpc>
              <a:buNone/>
            </a:pPr>
            <a:r>
              <a:rPr lang="en-US" sz="1800" dirty="0" smtClean="0"/>
              <a:t> </a:t>
            </a:r>
            <a:r>
              <a:rPr lang="en-US" sz="1800" dirty="0"/>
              <a:t>employed in please visit the Fact Files section of Navy.mil: </a:t>
            </a:r>
            <a:r>
              <a:rPr lang="en-US" sz="1800" dirty="0">
                <a:hlinkClick r:id="rId2"/>
              </a:rPr>
              <a:t>https://</a:t>
            </a:r>
            <a:r>
              <a:rPr lang="en-US" sz="1800" dirty="0" smtClean="0">
                <a:hlinkClick r:id="rId2"/>
              </a:rPr>
              <a:t>www.navy.mil/navydata/fact.asp</a:t>
            </a:r>
            <a:r>
              <a:rPr lang="en-US" sz="1800" dirty="0" smtClean="0"/>
              <a:t> </a:t>
            </a:r>
            <a:endParaRPr lang="en-US" sz="1800" dirty="0"/>
          </a:p>
        </p:txBody>
      </p:sp>
      <p:pic>
        <p:nvPicPr>
          <p:cNvPr id="5" name="Picture 4"/>
          <p:cNvPicPr>
            <a:picLocks noChangeAspect="1"/>
          </p:cNvPicPr>
          <p:nvPr/>
        </p:nvPicPr>
        <p:blipFill>
          <a:blip r:embed="rId3"/>
          <a:stretch>
            <a:fillRect/>
          </a:stretch>
        </p:blipFill>
        <p:spPr>
          <a:xfrm>
            <a:off x="5629372" y="1981200"/>
            <a:ext cx="2444732" cy="1627002"/>
          </a:xfrm>
          <a:prstGeom prst="rect">
            <a:avLst/>
          </a:prstGeom>
        </p:spPr>
      </p:pic>
      <p:pic>
        <p:nvPicPr>
          <p:cNvPr id="6" name="Picture 5"/>
          <p:cNvPicPr>
            <a:picLocks noChangeAspect="1"/>
          </p:cNvPicPr>
          <p:nvPr/>
        </p:nvPicPr>
        <p:blipFill>
          <a:blip r:embed="rId4"/>
          <a:stretch>
            <a:fillRect/>
          </a:stretch>
        </p:blipFill>
        <p:spPr>
          <a:xfrm>
            <a:off x="5636846" y="3810000"/>
            <a:ext cx="2437258" cy="1600200"/>
          </a:xfrm>
          <a:prstGeom prst="rect">
            <a:avLst/>
          </a:prstGeom>
        </p:spPr>
      </p:pic>
    </p:spTree>
    <p:extLst>
      <p:ext uri="{BB962C8B-B14F-4D97-AF65-F5344CB8AC3E}">
        <p14:creationId xmlns:p14="http://schemas.microsoft.com/office/powerpoint/2010/main" val="4244610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Current Naval Platforms and Weapons </a:t>
            </a:r>
            <a:r>
              <a:rPr lang="en-US" dirty="0" smtClean="0"/>
              <a:t>Systems (</a:t>
            </a:r>
            <a:r>
              <a:rPr lang="en-US" dirty="0" err="1" smtClean="0"/>
              <a:t>Con’t</a:t>
            </a:r>
            <a:r>
              <a:rPr lang="en-US" dirty="0" smtClean="0"/>
              <a:t>)</a:t>
            </a:r>
            <a:endParaRPr lang="en-US" dirty="0"/>
          </a:p>
        </p:txBody>
      </p:sp>
      <p:sp>
        <p:nvSpPr>
          <p:cNvPr id="3" name="Content Placeholder 2"/>
          <p:cNvSpPr>
            <a:spLocks noGrp="1"/>
          </p:cNvSpPr>
          <p:nvPr>
            <p:ph idx="1"/>
          </p:nvPr>
        </p:nvSpPr>
        <p:spPr>
          <a:xfrm>
            <a:off x="304800" y="1219200"/>
            <a:ext cx="8534400" cy="5410200"/>
          </a:xfrm>
        </p:spPr>
        <p:txBody>
          <a:bodyPr>
            <a:normAutofit lnSpcReduction="10000"/>
          </a:bodyPr>
          <a:lstStyle/>
          <a:p>
            <a:pPr marL="0" indent="0">
              <a:buNone/>
            </a:pPr>
            <a:r>
              <a:rPr lang="en-US" sz="2400" dirty="0" smtClean="0"/>
              <a:t>Military </a:t>
            </a:r>
            <a:r>
              <a:rPr lang="en-US" sz="2400" dirty="0"/>
              <a:t>Sealift Ships</a:t>
            </a:r>
          </a:p>
          <a:p>
            <a:r>
              <a:rPr lang="en-US" sz="1700" dirty="0" smtClean="0"/>
              <a:t>Underway </a:t>
            </a:r>
            <a:r>
              <a:rPr lang="en-US" sz="1700" dirty="0"/>
              <a:t>Replenishment Oilers (T-AO)</a:t>
            </a:r>
          </a:p>
          <a:p>
            <a:r>
              <a:rPr lang="en-US" sz="1700" dirty="0" smtClean="0"/>
              <a:t>Dry </a:t>
            </a:r>
            <a:r>
              <a:rPr lang="en-US" sz="1700" dirty="0"/>
              <a:t>Cargo/Ammunition Ships (T-AKE)</a:t>
            </a:r>
          </a:p>
          <a:p>
            <a:r>
              <a:rPr lang="en-US" sz="1700" dirty="0" smtClean="0"/>
              <a:t>Fast </a:t>
            </a:r>
            <a:r>
              <a:rPr lang="en-US" sz="1700" dirty="0"/>
              <a:t>Combat Support Ships (T-AOE</a:t>
            </a:r>
            <a:r>
              <a:rPr lang="en-US" sz="1700" dirty="0" smtClean="0"/>
              <a:t>)</a:t>
            </a:r>
          </a:p>
          <a:p>
            <a:pPr marL="0" indent="0">
              <a:buNone/>
            </a:pPr>
            <a:endParaRPr lang="en-US" sz="1700" dirty="0"/>
          </a:p>
          <a:p>
            <a:r>
              <a:rPr lang="en-US" sz="1700" dirty="0" smtClean="0"/>
              <a:t>To </a:t>
            </a:r>
            <a:r>
              <a:rPr lang="en-US" sz="1700" dirty="0"/>
              <a:t>learn more about other Military Sealift Command (MSC) ships and how </a:t>
            </a:r>
            <a:r>
              <a:rPr lang="en-US" sz="1700" dirty="0" smtClean="0"/>
              <a:t>they</a:t>
            </a:r>
          </a:p>
          <a:p>
            <a:pPr marL="0" indent="0">
              <a:buNone/>
            </a:pPr>
            <a:r>
              <a:rPr lang="en-US" sz="1700" dirty="0" smtClean="0"/>
              <a:t> </a:t>
            </a:r>
            <a:r>
              <a:rPr lang="en-US" sz="1700" dirty="0"/>
              <a:t>are employed, please visit the MSC website: </a:t>
            </a:r>
            <a:r>
              <a:rPr lang="en-US" sz="1700" dirty="0">
                <a:hlinkClick r:id="rId2"/>
              </a:rPr>
              <a:t>https://</a:t>
            </a:r>
            <a:r>
              <a:rPr lang="en-US" sz="1700" dirty="0" smtClean="0">
                <a:hlinkClick r:id="rId2"/>
              </a:rPr>
              <a:t>sealiftcommand.com/about-msc/ships-msc</a:t>
            </a:r>
            <a:r>
              <a:rPr lang="en-US" sz="1700" dirty="0" smtClean="0"/>
              <a:t> </a:t>
            </a:r>
          </a:p>
          <a:p>
            <a:pPr marL="0" indent="0">
              <a:buNone/>
            </a:pPr>
            <a:endParaRPr lang="en-US" sz="1600" dirty="0"/>
          </a:p>
          <a:p>
            <a:pPr marL="0" indent="0">
              <a:buNone/>
            </a:pPr>
            <a:r>
              <a:rPr lang="en-US" sz="2400" dirty="0" smtClean="0"/>
              <a:t>Submarines </a:t>
            </a:r>
            <a:r>
              <a:rPr lang="en-US" sz="2400" dirty="0"/>
              <a:t>and Associated Hull Designations</a:t>
            </a:r>
          </a:p>
          <a:p>
            <a:r>
              <a:rPr lang="en-US" sz="1700" dirty="0" smtClean="0"/>
              <a:t>Attack </a:t>
            </a:r>
            <a:r>
              <a:rPr lang="en-US" sz="1700" dirty="0"/>
              <a:t>Submarine (SSN)</a:t>
            </a:r>
          </a:p>
          <a:p>
            <a:r>
              <a:rPr lang="en-US" sz="1700" dirty="0" smtClean="0"/>
              <a:t>Fleet </a:t>
            </a:r>
            <a:r>
              <a:rPr lang="en-US" sz="1700" dirty="0"/>
              <a:t>Ballistic Missile Submarine (SSBN)</a:t>
            </a:r>
          </a:p>
          <a:p>
            <a:r>
              <a:rPr lang="en-US" sz="1700" dirty="0" smtClean="0"/>
              <a:t>Guided </a:t>
            </a:r>
            <a:r>
              <a:rPr lang="en-US" sz="1700" dirty="0"/>
              <a:t>Missile Submarine (SSGN)</a:t>
            </a:r>
          </a:p>
          <a:p>
            <a:r>
              <a:rPr lang="en-US" sz="1700" dirty="0" smtClean="0"/>
              <a:t>Undersea </a:t>
            </a:r>
            <a:r>
              <a:rPr lang="en-US" sz="1700" dirty="0"/>
              <a:t>Rescue Command (URC) Assets</a:t>
            </a:r>
          </a:p>
          <a:p>
            <a:r>
              <a:rPr lang="en-US" sz="1700" dirty="0" smtClean="0"/>
              <a:t>Large </a:t>
            </a:r>
            <a:r>
              <a:rPr lang="en-US" sz="1700" dirty="0"/>
              <a:t>Scale Vehicles (LSV-2</a:t>
            </a:r>
            <a:r>
              <a:rPr lang="en-US" sz="1700" dirty="0" smtClean="0"/>
              <a:t>)</a:t>
            </a:r>
          </a:p>
          <a:p>
            <a:pPr marL="0" indent="0">
              <a:buNone/>
            </a:pPr>
            <a:endParaRPr lang="en-US" sz="1700" dirty="0"/>
          </a:p>
          <a:p>
            <a:r>
              <a:rPr lang="en-US" sz="1700" dirty="0"/>
              <a:t>To learn more about submarines and the missions they are </a:t>
            </a:r>
            <a:endParaRPr lang="en-US" sz="1700" dirty="0" smtClean="0"/>
          </a:p>
          <a:p>
            <a:pPr marL="0" indent="0">
              <a:buNone/>
            </a:pPr>
            <a:r>
              <a:rPr lang="en-US" sz="1700" dirty="0" smtClean="0"/>
              <a:t>employed</a:t>
            </a:r>
            <a:r>
              <a:rPr lang="en-US" sz="1700" dirty="0"/>
              <a:t>; please visit the Fact Files section of Navy.mil: </a:t>
            </a:r>
            <a:r>
              <a:rPr lang="en-US" sz="1700" dirty="0">
                <a:hlinkClick r:id="rId3"/>
              </a:rPr>
              <a:t>https://</a:t>
            </a:r>
            <a:r>
              <a:rPr lang="en-US" sz="1700" dirty="0" smtClean="0">
                <a:hlinkClick r:id="rId3"/>
              </a:rPr>
              <a:t>www.navy.mil/navydata/fact.asp</a:t>
            </a:r>
            <a:r>
              <a:rPr lang="en-US" sz="1700" dirty="0" smtClean="0"/>
              <a:t> </a:t>
            </a:r>
            <a:endParaRPr lang="en-US" sz="1700" dirty="0"/>
          </a:p>
          <a:p>
            <a:pPr marL="0" indent="0">
              <a:buNone/>
            </a:pPr>
            <a:endParaRPr lang="en-US" sz="1600" dirty="0"/>
          </a:p>
        </p:txBody>
      </p:sp>
      <p:pic>
        <p:nvPicPr>
          <p:cNvPr id="5" name="Picture 4"/>
          <p:cNvPicPr>
            <a:picLocks noChangeAspect="1"/>
          </p:cNvPicPr>
          <p:nvPr/>
        </p:nvPicPr>
        <p:blipFill>
          <a:blip r:embed="rId4"/>
          <a:stretch>
            <a:fillRect/>
          </a:stretch>
        </p:blipFill>
        <p:spPr>
          <a:xfrm>
            <a:off x="5880201" y="1228969"/>
            <a:ext cx="2159894" cy="1442724"/>
          </a:xfrm>
          <a:prstGeom prst="rect">
            <a:avLst/>
          </a:prstGeom>
        </p:spPr>
      </p:pic>
      <p:pic>
        <p:nvPicPr>
          <p:cNvPr id="7" name="Picture 6"/>
          <p:cNvPicPr>
            <a:picLocks noChangeAspect="1"/>
          </p:cNvPicPr>
          <p:nvPr/>
        </p:nvPicPr>
        <p:blipFill>
          <a:blip r:embed="rId5"/>
          <a:stretch>
            <a:fillRect/>
          </a:stretch>
        </p:blipFill>
        <p:spPr>
          <a:xfrm>
            <a:off x="5943600" y="4114800"/>
            <a:ext cx="2261696" cy="1384102"/>
          </a:xfrm>
          <a:prstGeom prst="rect">
            <a:avLst/>
          </a:prstGeom>
        </p:spPr>
      </p:pic>
    </p:spTree>
    <p:extLst>
      <p:ext uri="{BB962C8B-B14F-4D97-AF65-F5344CB8AC3E}">
        <p14:creationId xmlns:p14="http://schemas.microsoft.com/office/powerpoint/2010/main" val="3337934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WA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ED7DC9E1E764EB54EFD225770C6C9" ma:contentTypeVersion="16" ma:contentTypeDescription="Create a new document." ma:contentTypeScope="" ma:versionID="465a5b3854582056c7e9adec37c876fd">
  <xsd:schema xmlns:xsd="http://www.w3.org/2001/XMLSchema" xmlns:xs="http://www.w3.org/2001/XMLSchema" xmlns:p="http://schemas.microsoft.com/office/2006/metadata/properties" xmlns:ns2="a19fcf24-b5a3-4768-8688-f3ccf55adf13" xmlns:ns3="a94cdab9-b6d1-411c-b43c-cbd3cb385a52" targetNamespace="http://schemas.microsoft.com/office/2006/metadata/properties" ma:root="true" ma:fieldsID="c78e7e753a3028e2c3a324e1684fed2e" ns2:_="" ns3:_="">
    <xsd:import namespace="a19fcf24-b5a3-4768-8688-f3ccf55adf13"/>
    <xsd:import namespace="a94cdab9-b6d1-411c-b43c-cbd3cb385a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Statu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9fcf24-b5a3-4768-8688-f3ccf55ad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Status" ma:index="19" nillable="true" ma:displayName="Status" ma:default="New" ma:format="Dropdown" ma:internalName="Status">
      <xsd:simpleType>
        <xsd:restriction base="dms:Choice">
          <xsd:enumeration value="New"/>
          <xsd:enumeration value="Processed"/>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4cdab9-b6d1-411c-b43c-cbd3cb385a5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4eda59-a141-43ce-b48c-6ae28526d9cc}" ma:internalName="TaxCatchAll" ma:showField="CatchAllData" ma:web="a94cdab9-b6d1-411c-b43c-cbd3cb385a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9fcf24-b5a3-4768-8688-f3ccf55adf13">
      <Terms xmlns="http://schemas.microsoft.com/office/infopath/2007/PartnerControls"/>
    </lcf76f155ced4ddcb4097134ff3c332f>
    <TaxCatchAll xmlns="a94cdab9-b6d1-411c-b43c-cbd3cb385a52" xsi:nil="true"/>
    <Status xmlns="a19fcf24-b5a3-4768-8688-f3ccf55adf13">New</Status>
  </documentManagement>
</p:properties>
</file>

<file path=customXml/itemProps1.xml><?xml version="1.0" encoding="utf-8"?>
<ds:datastoreItem xmlns:ds="http://schemas.openxmlformats.org/officeDocument/2006/customXml" ds:itemID="{7FDE82DD-E629-41E8-832C-F5A2055990D7}"/>
</file>

<file path=customXml/itemProps2.xml><?xml version="1.0" encoding="utf-8"?>
<ds:datastoreItem xmlns:ds="http://schemas.openxmlformats.org/officeDocument/2006/customXml" ds:itemID="{A54F2F1A-5446-4D65-90A8-56825C62C17C}"/>
</file>

<file path=customXml/itemProps3.xml><?xml version="1.0" encoding="utf-8"?>
<ds:datastoreItem xmlns:ds="http://schemas.openxmlformats.org/officeDocument/2006/customXml" ds:itemID="{F07BBEA6-7FE3-4EEA-A3CC-54D114BFA0CA}"/>
</file>

<file path=docProps/app.xml><?xml version="1.0" encoding="utf-8"?>
<Properties xmlns="http://schemas.openxmlformats.org/officeDocument/2006/extended-properties" xmlns:vt="http://schemas.openxmlformats.org/officeDocument/2006/docPropsVTypes">
  <Template/>
  <TotalTime>7734</TotalTime>
  <Words>868</Words>
  <Application>Microsoft Office PowerPoint</Application>
  <PresentationFormat>On-screen Show (4:3)</PresentationFormat>
  <Paragraphs>121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Wingdings 3</vt:lpstr>
      <vt:lpstr>SPAWAR Template</vt:lpstr>
      <vt:lpstr>Naval Information Warfare Systems Command (NAVWAR)</vt:lpstr>
      <vt:lpstr>Systems Commanders (SYSCOMS)</vt:lpstr>
      <vt:lpstr>Type Commander (TYCOM)</vt:lpstr>
      <vt:lpstr>Type Commands</vt:lpstr>
      <vt:lpstr>Overview of the Navy’s Major Warfare Communities</vt:lpstr>
      <vt:lpstr>Overview of the Navy’s Major Warfare Communities (Con’t)</vt:lpstr>
      <vt:lpstr>Overview of the Navy’s Major Warfare Communities (Con’t)</vt:lpstr>
      <vt:lpstr>Overview of Current Naval Platforms and Weapons Systems</vt:lpstr>
      <vt:lpstr>Overview of Current Naval Platforms and Weapons Systems (Con’t)</vt:lpstr>
      <vt:lpstr>Overview of Current Naval Platforms and Weapons Systems (Con’t)</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katherine.raymond</dc:creator>
  <cp:lastModifiedBy>Montesa, Samantha K CTR USN COMNAVWARSYSCOM (USA)</cp:lastModifiedBy>
  <cp:revision>250</cp:revision>
  <cp:lastPrinted>2019-10-03T15:21:57Z</cp:lastPrinted>
  <dcterms:created xsi:type="dcterms:W3CDTF">2011-02-18T20:32:29Z</dcterms:created>
  <dcterms:modified xsi:type="dcterms:W3CDTF">2021-10-18T22:15:28Z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0x010100998ED7DC9E1E764EB54EFD225770C6C9</vt:lpwstr>
  </property>
</Properties>
</file>